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74" r:id="rId4"/>
    <p:sldId id="263" r:id="rId5"/>
    <p:sldId id="273" r:id="rId6"/>
    <p:sldId id="262" r:id="rId7"/>
    <p:sldId id="269" r:id="rId8"/>
    <p:sldId id="267" r:id="rId9"/>
    <p:sldId id="258" r:id="rId10"/>
    <p:sldId id="265" r:id="rId11"/>
    <p:sldId id="266" r:id="rId12"/>
    <p:sldId id="261" r:id="rId13"/>
    <p:sldId id="268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97B9"/>
    <a:srgbClr val="303030"/>
    <a:srgbClr val="21D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5" autoAdjust="0"/>
    <p:restoredTop sz="94658"/>
  </p:normalViewPr>
  <p:slideViewPr>
    <p:cSldViewPr snapToGrid="0">
      <p:cViewPr>
        <p:scale>
          <a:sx n="77" d="100"/>
          <a:sy n="77" d="100"/>
        </p:scale>
        <p:origin x="1424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Single Corner Rounded 5">
            <a:extLst>
              <a:ext uri="{FF2B5EF4-FFF2-40B4-BE49-F238E27FC236}">
                <a16:creationId xmlns:a16="http://schemas.microsoft.com/office/drawing/2014/main" id="{A99EB7AE-705B-588D-A58A-3BF4C1E111E1}"/>
              </a:ext>
            </a:extLst>
          </p:cNvPr>
          <p:cNvSpPr/>
          <p:nvPr userDrawn="1"/>
        </p:nvSpPr>
        <p:spPr>
          <a:xfrm>
            <a:off x="0" y="3429001"/>
            <a:ext cx="12192000" cy="3429000"/>
          </a:xfrm>
          <a:prstGeom prst="round1Rect">
            <a:avLst>
              <a:gd name="adj" fmla="val 31100"/>
            </a:avLst>
          </a:prstGeom>
          <a:solidFill>
            <a:srgbClr val="3297B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 sz="1013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4C720D2-3035-685E-2DA4-1ABCD941E9B8}"/>
              </a:ext>
            </a:extLst>
          </p:cNvPr>
          <p:cNvSpPr/>
          <p:nvPr userDrawn="1"/>
        </p:nvSpPr>
        <p:spPr>
          <a:xfrm rot="10800000">
            <a:off x="-851892" y="-191910"/>
            <a:ext cx="6247584" cy="3123795"/>
          </a:xfrm>
          <a:custGeom>
            <a:avLst/>
            <a:gdLst>
              <a:gd name="connsiteX0" fmla="*/ 3520440 w 7040879"/>
              <a:gd name="connsiteY0" fmla="*/ 0 h 3520440"/>
              <a:gd name="connsiteX1" fmla="*/ 7040879 w 7040879"/>
              <a:gd name="connsiteY1" fmla="*/ 3520440 h 3520440"/>
              <a:gd name="connsiteX2" fmla="*/ 5707380 w 7040879"/>
              <a:gd name="connsiteY2" fmla="*/ 3520440 h 3520440"/>
              <a:gd name="connsiteX3" fmla="*/ 3520440 w 7040879"/>
              <a:gd name="connsiteY3" fmla="*/ 1333500 h 3520440"/>
              <a:gd name="connsiteX4" fmla="*/ 1333500 w 7040879"/>
              <a:gd name="connsiteY4" fmla="*/ 3520440 h 3520440"/>
              <a:gd name="connsiteX5" fmla="*/ 0 w 7040879"/>
              <a:gd name="connsiteY5" fmla="*/ 3520440 h 3520440"/>
              <a:gd name="connsiteX6" fmla="*/ 3520440 w 7040879"/>
              <a:gd name="connsiteY6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0879" h="3520440">
                <a:moveTo>
                  <a:pt x="3520440" y="0"/>
                </a:moveTo>
                <a:cubicBezTo>
                  <a:pt x="5464725" y="0"/>
                  <a:pt x="7040879" y="1576155"/>
                  <a:pt x="7040879" y="3520440"/>
                </a:cubicBezTo>
                <a:lnTo>
                  <a:pt x="5707380" y="3520440"/>
                </a:lnTo>
                <a:cubicBezTo>
                  <a:pt x="5707380" y="2312626"/>
                  <a:pt x="4728254" y="1333500"/>
                  <a:pt x="3520440" y="1333500"/>
                </a:cubicBezTo>
                <a:cubicBezTo>
                  <a:pt x="2312626" y="1333500"/>
                  <a:pt x="1333500" y="2312626"/>
                  <a:pt x="1333500" y="3520440"/>
                </a:cubicBezTo>
                <a:lnTo>
                  <a:pt x="0" y="3520440"/>
                </a:lnTo>
                <a:cubicBezTo>
                  <a:pt x="0" y="1576155"/>
                  <a:pt x="1576155" y="0"/>
                  <a:pt x="3520440" y="0"/>
                </a:cubicBezTo>
                <a:close/>
              </a:path>
            </a:pathLst>
          </a:custGeom>
          <a:gradFill flip="none" rotWithShape="1">
            <a:gsLst>
              <a:gs pos="41984">
                <a:srgbClr val="80E895"/>
              </a:gs>
              <a:gs pos="82000">
                <a:srgbClr val="DBFF79"/>
              </a:gs>
              <a:gs pos="0">
                <a:srgbClr val="21D0B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125BA75-D4D5-4EB1-A34C-8EECA6FF2B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3486" y="965972"/>
            <a:ext cx="4412343" cy="5892028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C138A81-7754-E68F-B6A1-88630B843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6676" y="493486"/>
            <a:ext cx="2173438" cy="47248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C463DC0-8011-252F-91A3-A96DDA131C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8923" y="6109935"/>
            <a:ext cx="2000754" cy="458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00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CBA1CE-3993-72ED-397D-2010CCF0A6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97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51984B-47C1-505E-B84A-9782EF026866}"/>
              </a:ext>
            </a:extLst>
          </p:cNvPr>
          <p:cNvSpPr/>
          <p:nvPr userDrawn="1"/>
        </p:nvSpPr>
        <p:spPr>
          <a:xfrm rot="10800000">
            <a:off x="8579076" y="-121559"/>
            <a:ext cx="4158849" cy="2079425"/>
          </a:xfrm>
          <a:custGeom>
            <a:avLst/>
            <a:gdLst>
              <a:gd name="connsiteX0" fmla="*/ 3520440 w 7040879"/>
              <a:gd name="connsiteY0" fmla="*/ 0 h 3520440"/>
              <a:gd name="connsiteX1" fmla="*/ 7040879 w 7040879"/>
              <a:gd name="connsiteY1" fmla="*/ 3520440 h 3520440"/>
              <a:gd name="connsiteX2" fmla="*/ 5707380 w 7040879"/>
              <a:gd name="connsiteY2" fmla="*/ 3520440 h 3520440"/>
              <a:gd name="connsiteX3" fmla="*/ 3520440 w 7040879"/>
              <a:gd name="connsiteY3" fmla="*/ 1333500 h 3520440"/>
              <a:gd name="connsiteX4" fmla="*/ 1333500 w 7040879"/>
              <a:gd name="connsiteY4" fmla="*/ 3520440 h 3520440"/>
              <a:gd name="connsiteX5" fmla="*/ 0 w 7040879"/>
              <a:gd name="connsiteY5" fmla="*/ 3520440 h 3520440"/>
              <a:gd name="connsiteX6" fmla="*/ 3520440 w 7040879"/>
              <a:gd name="connsiteY6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0879" h="3520440">
                <a:moveTo>
                  <a:pt x="3520440" y="0"/>
                </a:moveTo>
                <a:cubicBezTo>
                  <a:pt x="5464725" y="0"/>
                  <a:pt x="7040879" y="1576155"/>
                  <a:pt x="7040879" y="3520440"/>
                </a:cubicBezTo>
                <a:lnTo>
                  <a:pt x="5707380" y="3520440"/>
                </a:lnTo>
                <a:cubicBezTo>
                  <a:pt x="5707380" y="2312626"/>
                  <a:pt x="4728254" y="1333500"/>
                  <a:pt x="3520440" y="1333500"/>
                </a:cubicBezTo>
                <a:cubicBezTo>
                  <a:pt x="2312626" y="1333500"/>
                  <a:pt x="1333500" y="2312626"/>
                  <a:pt x="1333500" y="3520440"/>
                </a:cubicBezTo>
                <a:lnTo>
                  <a:pt x="0" y="3520440"/>
                </a:lnTo>
                <a:cubicBezTo>
                  <a:pt x="0" y="1576155"/>
                  <a:pt x="1576155" y="0"/>
                  <a:pt x="3520440" y="0"/>
                </a:cubicBezTo>
                <a:close/>
              </a:path>
            </a:pathLst>
          </a:custGeom>
          <a:gradFill flip="none" rotWithShape="1">
            <a:gsLst>
              <a:gs pos="82000">
                <a:srgbClr val="DBFF79"/>
              </a:gs>
              <a:gs pos="13000">
                <a:srgbClr val="21D0B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91B9285F-C368-8D64-487D-C31D2B9D5130}"/>
              </a:ext>
            </a:extLst>
          </p:cNvPr>
          <p:cNvSpPr/>
          <p:nvPr userDrawn="1"/>
        </p:nvSpPr>
        <p:spPr>
          <a:xfrm flipH="1" flipV="1">
            <a:off x="7022237" y="3428999"/>
            <a:ext cx="5169761" cy="2391652"/>
          </a:xfrm>
          <a:prstGeom prst="round1Rect">
            <a:avLst>
              <a:gd name="adj" fmla="val 9943"/>
            </a:avLst>
          </a:prstGeom>
          <a:solidFill>
            <a:srgbClr val="DBFF7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0C6CBC-8577-BBB5-69CA-2BEC09E9C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588" y="1724419"/>
            <a:ext cx="6501412" cy="3662449"/>
          </a:xfrm>
          <a:prstGeom prst="rect">
            <a:avLst/>
          </a:prstGeom>
          <a:effectLst>
            <a:outerShdw blurRad="1270000" dist="1397000" dir="5400000" sx="80000" sy="80000" algn="t" rotWithShape="0">
              <a:prstClr val="black">
                <a:alpha val="19000"/>
              </a:prstClr>
            </a:outerShdw>
          </a:effectLst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E7D5069-71F2-15F0-41FB-BD9DAD91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0825" y="2008981"/>
            <a:ext cx="4695825" cy="2955132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96AF4E6-F005-5921-B6FA-D91B25FB65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8923" y="6109935"/>
            <a:ext cx="2000754" cy="458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01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E9CFE63-9CDC-8C40-1585-902A798F7909}"/>
              </a:ext>
            </a:extLst>
          </p:cNvPr>
          <p:cNvSpPr/>
          <p:nvPr userDrawn="1"/>
        </p:nvSpPr>
        <p:spPr>
          <a:xfrm rot="10800000">
            <a:off x="7532914" y="-3"/>
            <a:ext cx="4659086" cy="2329544"/>
          </a:xfrm>
          <a:custGeom>
            <a:avLst/>
            <a:gdLst>
              <a:gd name="connsiteX0" fmla="*/ 3520440 w 7040879"/>
              <a:gd name="connsiteY0" fmla="*/ 0 h 3520440"/>
              <a:gd name="connsiteX1" fmla="*/ 7040879 w 7040879"/>
              <a:gd name="connsiteY1" fmla="*/ 3520440 h 3520440"/>
              <a:gd name="connsiteX2" fmla="*/ 5707380 w 7040879"/>
              <a:gd name="connsiteY2" fmla="*/ 3520440 h 3520440"/>
              <a:gd name="connsiteX3" fmla="*/ 3520440 w 7040879"/>
              <a:gd name="connsiteY3" fmla="*/ 1333500 h 3520440"/>
              <a:gd name="connsiteX4" fmla="*/ 1333500 w 7040879"/>
              <a:gd name="connsiteY4" fmla="*/ 3520440 h 3520440"/>
              <a:gd name="connsiteX5" fmla="*/ 0 w 7040879"/>
              <a:gd name="connsiteY5" fmla="*/ 3520440 h 3520440"/>
              <a:gd name="connsiteX6" fmla="*/ 3520440 w 7040879"/>
              <a:gd name="connsiteY6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0879" h="3520440">
                <a:moveTo>
                  <a:pt x="3520440" y="0"/>
                </a:moveTo>
                <a:cubicBezTo>
                  <a:pt x="5464725" y="0"/>
                  <a:pt x="7040879" y="1576155"/>
                  <a:pt x="7040879" y="3520440"/>
                </a:cubicBezTo>
                <a:lnTo>
                  <a:pt x="5707380" y="3520440"/>
                </a:lnTo>
                <a:cubicBezTo>
                  <a:pt x="5707380" y="2312626"/>
                  <a:pt x="4728254" y="1333500"/>
                  <a:pt x="3520440" y="1333500"/>
                </a:cubicBezTo>
                <a:cubicBezTo>
                  <a:pt x="2312626" y="1333500"/>
                  <a:pt x="1333500" y="2312626"/>
                  <a:pt x="1333500" y="3520440"/>
                </a:cubicBezTo>
                <a:lnTo>
                  <a:pt x="0" y="3520440"/>
                </a:lnTo>
                <a:cubicBezTo>
                  <a:pt x="0" y="1576155"/>
                  <a:pt x="1576155" y="0"/>
                  <a:pt x="3520440" y="0"/>
                </a:cubicBezTo>
                <a:close/>
              </a:path>
            </a:pathLst>
          </a:custGeom>
          <a:gradFill flip="none" rotWithShape="1">
            <a:gsLst>
              <a:gs pos="82000">
                <a:srgbClr val="DBFF79"/>
              </a:gs>
              <a:gs pos="0">
                <a:srgbClr val="21D0B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BAB9E33-BFE3-616E-A8B5-7CAFCD096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6109935"/>
            <a:ext cx="2000754" cy="458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605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E9CFE63-9CDC-8C40-1585-902A798F7909}"/>
              </a:ext>
            </a:extLst>
          </p:cNvPr>
          <p:cNvSpPr/>
          <p:nvPr userDrawn="1"/>
        </p:nvSpPr>
        <p:spPr>
          <a:xfrm rot="10800000">
            <a:off x="5408839" y="-3"/>
            <a:ext cx="4659086" cy="2329544"/>
          </a:xfrm>
          <a:custGeom>
            <a:avLst/>
            <a:gdLst>
              <a:gd name="connsiteX0" fmla="*/ 3520440 w 7040879"/>
              <a:gd name="connsiteY0" fmla="*/ 0 h 3520440"/>
              <a:gd name="connsiteX1" fmla="*/ 7040879 w 7040879"/>
              <a:gd name="connsiteY1" fmla="*/ 3520440 h 3520440"/>
              <a:gd name="connsiteX2" fmla="*/ 5707380 w 7040879"/>
              <a:gd name="connsiteY2" fmla="*/ 3520440 h 3520440"/>
              <a:gd name="connsiteX3" fmla="*/ 3520440 w 7040879"/>
              <a:gd name="connsiteY3" fmla="*/ 1333500 h 3520440"/>
              <a:gd name="connsiteX4" fmla="*/ 1333500 w 7040879"/>
              <a:gd name="connsiteY4" fmla="*/ 3520440 h 3520440"/>
              <a:gd name="connsiteX5" fmla="*/ 0 w 7040879"/>
              <a:gd name="connsiteY5" fmla="*/ 3520440 h 3520440"/>
              <a:gd name="connsiteX6" fmla="*/ 3520440 w 7040879"/>
              <a:gd name="connsiteY6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0879" h="3520440">
                <a:moveTo>
                  <a:pt x="3520440" y="0"/>
                </a:moveTo>
                <a:cubicBezTo>
                  <a:pt x="5464725" y="0"/>
                  <a:pt x="7040879" y="1576155"/>
                  <a:pt x="7040879" y="3520440"/>
                </a:cubicBezTo>
                <a:lnTo>
                  <a:pt x="5707380" y="3520440"/>
                </a:lnTo>
                <a:cubicBezTo>
                  <a:pt x="5707380" y="2312626"/>
                  <a:pt x="4728254" y="1333500"/>
                  <a:pt x="3520440" y="1333500"/>
                </a:cubicBezTo>
                <a:cubicBezTo>
                  <a:pt x="2312626" y="1333500"/>
                  <a:pt x="1333500" y="2312626"/>
                  <a:pt x="1333500" y="3520440"/>
                </a:cubicBezTo>
                <a:lnTo>
                  <a:pt x="0" y="3520440"/>
                </a:lnTo>
                <a:cubicBezTo>
                  <a:pt x="0" y="1576155"/>
                  <a:pt x="1576155" y="0"/>
                  <a:pt x="3520440" y="0"/>
                </a:cubicBezTo>
                <a:close/>
              </a:path>
            </a:pathLst>
          </a:custGeom>
          <a:gradFill flip="none" rotWithShape="1">
            <a:gsLst>
              <a:gs pos="82000">
                <a:srgbClr val="DBFF79"/>
              </a:gs>
              <a:gs pos="0">
                <a:srgbClr val="21D0B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CB8B4737-A646-7AD8-F212-067E621F3106}"/>
              </a:ext>
            </a:extLst>
          </p:cNvPr>
          <p:cNvSpPr/>
          <p:nvPr userDrawn="1"/>
        </p:nvSpPr>
        <p:spPr>
          <a:xfrm>
            <a:off x="0" y="1509486"/>
            <a:ext cx="5221059" cy="5348514"/>
          </a:xfrm>
          <a:prstGeom prst="round1Rect">
            <a:avLst>
              <a:gd name="adj" fmla="val 8728"/>
            </a:avLst>
          </a:prstGeom>
          <a:solidFill>
            <a:srgbClr val="329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2C32523-E4D3-965E-B9B7-A2923466C3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5283" y="1030514"/>
            <a:ext cx="5061403" cy="5827485"/>
          </a:xfrm>
          <a:custGeom>
            <a:avLst/>
            <a:gdLst>
              <a:gd name="connsiteX0" fmla="*/ 0 w 5210436"/>
              <a:gd name="connsiteY0" fmla="*/ 0 h 6186488"/>
              <a:gd name="connsiteX1" fmla="*/ 5210436 w 5210436"/>
              <a:gd name="connsiteY1" fmla="*/ 0 h 6186488"/>
              <a:gd name="connsiteX2" fmla="*/ 5210436 w 5210436"/>
              <a:gd name="connsiteY2" fmla="*/ 6186488 h 6186488"/>
              <a:gd name="connsiteX3" fmla="*/ 0 w 5210436"/>
              <a:gd name="connsiteY3" fmla="*/ 6186488 h 618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436" h="6186488">
                <a:moveTo>
                  <a:pt x="0" y="0"/>
                </a:moveTo>
                <a:lnTo>
                  <a:pt x="5210436" y="0"/>
                </a:lnTo>
                <a:lnTo>
                  <a:pt x="5210436" y="6186488"/>
                </a:lnTo>
                <a:lnTo>
                  <a:pt x="0" y="6186488"/>
                </a:lnTo>
                <a:close/>
              </a:path>
            </a:pathLst>
          </a:custGeom>
          <a:effectLst>
            <a:outerShdw blurRad="825500" dist="38100" dir="2700000" algn="tl" rotWithShape="0">
              <a:prstClr val="black">
                <a:alpha val="5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53D5684-9FDE-6707-DFD8-A61B553A09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6109935"/>
            <a:ext cx="2000754" cy="458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632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5508554-46E8-643E-1DB8-12AD27951364}"/>
              </a:ext>
            </a:extLst>
          </p:cNvPr>
          <p:cNvSpPr/>
          <p:nvPr userDrawn="1"/>
        </p:nvSpPr>
        <p:spPr>
          <a:xfrm rot="10800000" flipV="1">
            <a:off x="5885588" y="4604790"/>
            <a:ext cx="5215007" cy="2643556"/>
          </a:xfrm>
          <a:custGeom>
            <a:avLst/>
            <a:gdLst>
              <a:gd name="connsiteX0" fmla="*/ 3520440 w 7040879"/>
              <a:gd name="connsiteY0" fmla="*/ 0 h 3520440"/>
              <a:gd name="connsiteX1" fmla="*/ 7040879 w 7040879"/>
              <a:gd name="connsiteY1" fmla="*/ 3520440 h 3520440"/>
              <a:gd name="connsiteX2" fmla="*/ 5707380 w 7040879"/>
              <a:gd name="connsiteY2" fmla="*/ 3520440 h 3520440"/>
              <a:gd name="connsiteX3" fmla="*/ 3520440 w 7040879"/>
              <a:gd name="connsiteY3" fmla="*/ 1333500 h 3520440"/>
              <a:gd name="connsiteX4" fmla="*/ 1333500 w 7040879"/>
              <a:gd name="connsiteY4" fmla="*/ 3520440 h 3520440"/>
              <a:gd name="connsiteX5" fmla="*/ 0 w 7040879"/>
              <a:gd name="connsiteY5" fmla="*/ 3520440 h 3520440"/>
              <a:gd name="connsiteX6" fmla="*/ 3520440 w 7040879"/>
              <a:gd name="connsiteY6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0879" h="3520440">
                <a:moveTo>
                  <a:pt x="3520440" y="0"/>
                </a:moveTo>
                <a:cubicBezTo>
                  <a:pt x="5464725" y="0"/>
                  <a:pt x="7040879" y="1576155"/>
                  <a:pt x="7040879" y="3520440"/>
                </a:cubicBezTo>
                <a:lnTo>
                  <a:pt x="5707380" y="3520440"/>
                </a:lnTo>
                <a:cubicBezTo>
                  <a:pt x="5707380" y="2312626"/>
                  <a:pt x="4728254" y="1333500"/>
                  <a:pt x="3520440" y="1333500"/>
                </a:cubicBezTo>
                <a:cubicBezTo>
                  <a:pt x="2312626" y="1333500"/>
                  <a:pt x="1333500" y="2312626"/>
                  <a:pt x="1333500" y="3520440"/>
                </a:cubicBezTo>
                <a:lnTo>
                  <a:pt x="0" y="3520440"/>
                </a:lnTo>
                <a:cubicBezTo>
                  <a:pt x="0" y="1576155"/>
                  <a:pt x="1576155" y="0"/>
                  <a:pt x="3520440" y="0"/>
                </a:cubicBezTo>
                <a:close/>
              </a:path>
            </a:pathLst>
          </a:custGeom>
          <a:gradFill flip="none" rotWithShape="1">
            <a:gsLst>
              <a:gs pos="82000">
                <a:srgbClr val="DBFF79"/>
              </a:gs>
              <a:gs pos="0">
                <a:srgbClr val="21D0B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21F24983-0C3A-1BAF-28D6-9B58349B7E24}"/>
              </a:ext>
            </a:extLst>
          </p:cNvPr>
          <p:cNvSpPr/>
          <p:nvPr userDrawn="1"/>
        </p:nvSpPr>
        <p:spPr>
          <a:xfrm>
            <a:off x="0" y="4038599"/>
            <a:ext cx="4559300" cy="2819401"/>
          </a:xfrm>
          <a:prstGeom prst="round1Rect">
            <a:avLst>
              <a:gd name="adj" fmla="val 12141"/>
            </a:avLst>
          </a:prstGeom>
          <a:gradFill>
            <a:gsLst>
              <a:gs pos="0">
                <a:srgbClr val="3297B9"/>
              </a:gs>
              <a:gs pos="100000">
                <a:srgbClr val="DBFF79"/>
              </a:gs>
              <a:gs pos="50000">
                <a:srgbClr val="21D0B2"/>
              </a:gs>
            </a:gsLst>
            <a:lin ang="0" scaled="0"/>
          </a:gradFill>
          <a:ln>
            <a:noFill/>
          </a:ln>
          <a:effectLst>
            <a:outerShdw blurRad="1104900" dist="609600" dir="2700000" sx="91000" sy="91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368902-11DA-94C8-402A-2CBAA12B8D23}"/>
              </a:ext>
            </a:extLst>
          </p:cNvPr>
          <p:cNvGrpSpPr/>
          <p:nvPr userDrawn="1"/>
        </p:nvGrpSpPr>
        <p:grpSpPr>
          <a:xfrm>
            <a:off x="1470925" y="5199775"/>
            <a:ext cx="1434660" cy="246221"/>
            <a:chOff x="678189" y="5256951"/>
            <a:chExt cx="1434660" cy="24622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367F4F-006F-3CA7-283F-382B59BEE731}"/>
                </a:ext>
              </a:extLst>
            </p:cNvPr>
            <p:cNvSpPr txBox="1"/>
            <p:nvPr userDrawn="1"/>
          </p:nvSpPr>
          <p:spPr>
            <a:xfrm>
              <a:off x="678189" y="5256951"/>
              <a:ext cx="14346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Globally Employable</a:t>
              </a:r>
              <a:endParaRPr lang="en-ID" sz="10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AF17F11-A680-8D6E-B9B9-FAEC4255CEF2}"/>
                </a:ext>
              </a:extLst>
            </p:cNvPr>
            <p:cNvSpPr/>
            <p:nvPr userDrawn="1"/>
          </p:nvSpPr>
          <p:spPr>
            <a:xfrm>
              <a:off x="678190" y="5265762"/>
              <a:ext cx="1434659" cy="22860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2D6737-8A5E-B575-8AA0-457778C1FAEE}"/>
              </a:ext>
            </a:extLst>
          </p:cNvPr>
          <p:cNvGrpSpPr/>
          <p:nvPr userDrawn="1"/>
        </p:nvGrpSpPr>
        <p:grpSpPr>
          <a:xfrm>
            <a:off x="1299417" y="5534381"/>
            <a:ext cx="1777674" cy="246221"/>
            <a:chOff x="1381286" y="5599556"/>
            <a:chExt cx="1777674" cy="2462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9FACD6B-0DF4-D3E6-F2D3-AFBC84E8509C}"/>
                </a:ext>
              </a:extLst>
            </p:cNvPr>
            <p:cNvSpPr txBox="1"/>
            <p:nvPr userDrawn="1"/>
          </p:nvSpPr>
          <p:spPr>
            <a:xfrm>
              <a:off x="1381286" y="5599556"/>
              <a:ext cx="17776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Internationally Recognized</a:t>
              </a:r>
              <a:endParaRPr lang="en-ID" sz="10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822D7A8-3AA8-6775-F795-04463E697DD6}"/>
                </a:ext>
              </a:extLst>
            </p:cNvPr>
            <p:cNvSpPr/>
            <p:nvPr userDrawn="1"/>
          </p:nvSpPr>
          <p:spPr>
            <a:xfrm>
              <a:off x="1381287" y="5608368"/>
              <a:ext cx="1777673" cy="22860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B58EF6-D66D-01F1-80E2-F2515D6643AB}"/>
              </a:ext>
            </a:extLst>
          </p:cNvPr>
          <p:cNvGrpSpPr/>
          <p:nvPr userDrawn="1"/>
        </p:nvGrpSpPr>
        <p:grpSpPr>
          <a:xfrm>
            <a:off x="1470923" y="5872162"/>
            <a:ext cx="1434660" cy="246221"/>
            <a:chOff x="501976" y="5837928"/>
            <a:chExt cx="1434660" cy="24622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2901FE-82AF-9BBC-E920-3AF74F0E4E63}"/>
                </a:ext>
              </a:extLst>
            </p:cNvPr>
            <p:cNvSpPr txBox="1"/>
            <p:nvPr userDrawn="1"/>
          </p:nvSpPr>
          <p:spPr>
            <a:xfrm>
              <a:off x="501976" y="5837928"/>
              <a:ext cx="14346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Locally Grounded</a:t>
              </a:r>
              <a:endParaRPr lang="en-ID" sz="10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04C696F-05CD-73C3-C85B-73C7A036E63B}"/>
                </a:ext>
              </a:extLst>
            </p:cNvPr>
            <p:cNvSpPr/>
            <p:nvPr userDrawn="1"/>
          </p:nvSpPr>
          <p:spPr>
            <a:xfrm>
              <a:off x="501977" y="5846739"/>
              <a:ext cx="1434659" cy="228600"/>
            </a:xfrm>
            <a:prstGeom prst="roundRect">
              <a:avLst>
                <a:gd name="adj" fmla="val 50000"/>
              </a:avLst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A7F64B-ABC8-C19E-2534-177C6A279995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4559300" cy="4483101"/>
          </a:xfrm>
        </p:spPr>
        <p:txBody>
          <a:bodyPr/>
          <a:lstStyle/>
          <a:p>
            <a:endParaRPr lang="en-ID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0303847-D3C7-1A48-1D38-776F416B9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6676" y="493486"/>
            <a:ext cx="2173438" cy="47248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C3625D3-1543-1D83-A8CE-EDBC30AC22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8923" y="6109935"/>
            <a:ext cx="2000754" cy="458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307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FB99CDF-5FB1-90F6-FB09-91D65B8A0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6109935"/>
            <a:ext cx="2000754" cy="458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044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logo on the side&#10;&#10;AI-generated content may be incorrect.">
            <a:extLst>
              <a:ext uri="{FF2B5EF4-FFF2-40B4-BE49-F238E27FC236}">
                <a16:creationId xmlns:a16="http://schemas.microsoft.com/office/drawing/2014/main" id="{68396CED-E404-84C3-8D76-BBDA4ECD75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9" t="8887" r="12279" b="24021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FB99CDF-5FB1-90F6-FB09-91D65B8A00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8923" y="6109935"/>
            <a:ext cx="2000754" cy="458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reeform: Shape 3">
            <a:extLst>
              <a:ext uri="{FF2B5EF4-FFF2-40B4-BE49-F238E27FC236}">
                <a16:creationId xmlns:a16="http://schemas.microsoft.com/office/drawing/2014/main" id="{185C7945-81A3-6AF2-64F2-996CEC3C3D4E}"/>
              </a:ext>
            </a:extLst>
          </p:cNvPr>
          <p:cNvSpPr/>
          <p:nvPr userDrawn="1"/>
        </p:nvSpPr>
        <p:spPr>
          <a:xfrm>
            <a:off x="0" y="5508168"/>
            <a:ext cx="2699663" cy="1349832"/>
          </a:xfrm>
          <a:custGeom>
            <a:avLst/>
            <a:gdLst>
              <a:gd name="connsiteX0" fmla="*/ 3520440 w 7040879"/>
              <a:gd name="connsiteY0" fmla="*/ 0 h 3520440"/>
              <a:gd name="connsiteX1" fmla="*/ 7040879 w 7040879"/>
              <a:gd name="connsiteY1" fmla="*/ 3520440 h 3520440"/>
              <a:gd name="connsiteX2" fmla="*/ 5707380 w 7040879"/>
              <a:gd name="connsiteY2" fmla="*/ 3520440 h 3520440"/>
              <a:gd name="connsiteX3" fmla="*/ 3520440 w 7040879"/>
              <a:gd name="connsiteY3" fmla="*/ 1333500 h 3520440"/>
              <a:gd name="connsiteX4" fmla="*/ 1333500 w 7040879"/>
              <a:gd name="connsiteY4" fmla="*/ 3520440 h 3520440"/>
              <a:gd name="connsiteX5" fmla="*/ 0 w 7040879"/>
              <a:gd name="connsiteY5" fmla="*/ 3520440 h 3520440"/>
              <a:gd name="connsiteX6" fmla="*/ 3520440 w 7040879"/>
              <a:gd name="connsiteY6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0879" h="3520440">
                <a:moveTo>
                  <a:pt x="3520440" y="0"/>
                </a:moveTo>
                <a:cubicBezTo>
                  <a:pt x="5464725" y="0"/>
                  <a:pt x="7040879" y="1576155"/>
                  <a:pt x="7040879" y="3520440"/>
                </a:cubicBezTo>
                <a:lnTo>
                  <a:pt x="5707380" y="3520440"/>
                </a:lnTo>
                <a:cubicBezTo>
                  <a:pt x="5707380" y="2312626"/>
                  <a:pt x="4728254" y="1333500"/>
                  <a:pt x="3520440" y="1333500"/>
                </a:cubicBezTo>
                <a:cubicBezTo>
                  <a:pt x="2312626" y="1333500"/>
                  <a:pt x="1333500" y="2312626"/>
                  <a:pt x="1333500" y="3520440"/>
                </a:cubicBezTo>
                <a:lnTo>
                  <a:pt x="0" y="3520440"/>
                </a:lnTo>
                <a:cubicBezTo>
                  <a:pt x="0" y="1576155"/>
                  <a:pt x="1576155" y="0"/>
                  <a:pt x="3520440" y="0"/>
                </a:cubicBezTo>
                <a:close/>
              </a:path>
            </a:pathLst>
          </a:custGeom>
          <a:gradFill flip="none" rotWithShape="1">
            <a:gsLst>
              <a:gs pos="82000">
                <a:srgbClr val="DBFF79"/>
              </a:gs>
              <a:gs pos="0">
                <a:srgbClr val="21D0B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407079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id="{63A96425-7719-1CD1-1DD2-8140D95E39BB}"/>
              </a:ext>
            </a:extLst>
          </p:cNvPr>
          <p:cNvSpPr/>
          <p:nvPr userDrawn="1"/>
        </p:nvSpPr>
        <p:spPr>
          <a:xfrm flipV="1">
            <a:off x="-9989" y="-2"/>
            <a:ext cx="12201989" cy="2562224"/>
          </a:xfrm>
          <a:prstGeom prst="round1Rect">
            <a:avLst>
              <a:gd name="adj" fmla="val 37478"/>
            </a:avLst>
          </a:prstGeom>
          <a:solidFill>
            <a:srgbClr val="3297B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B5DB315-29E7-C260-9C3D-8DD4EDB16E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27176"/>
            <a:ext cx="12192000" cy="2562224"/>
          </a:xfrm>
          <a:custGeom>
            <a:avLst/>
            <a:gdLst>
              <a:gd name="connsiteX0" fmla="*/ 0 w 12187287"/>
              <a:gd name="connsiteY0" fmla="*/ 0 h 4241799"/>
              <a:gd name="connsiteX1" fmla="*/ 12187287 w 12187287"/>
              <a:gd name="connsiteY1" fmla="*/ 0 h 4241799"/>
              <a:gd name="connsiteX2" fmla="*/ 12187287 w 12187287"/>
              <a:gd name="connsiteY2" fmla="*/ 4241799 h 4241799"/>
              <a:gd name="connsiteX3" fmla="*/ 0 w 12187287"/>
              <a:gd name="connsiteY3" fmla="*/ 4241799 h 424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7287" h="4241799">
                <a:moveTo>
                  <a:pt x="0" y="0"/>
                </a:moveTo>
                <a:lnTo>
                  <a:pt x="12187287" y="0"/>
                </a:lnTo>
                <a:lnTo>
                  <a:pt x="12187287" y="4241799"/>
                </a:lnTo>
                <a:lnTo>
                  <a:pt x="0" y="4241799"/>
                </a:lnTo>
                <a:close/>
              </a:path>
            </a:pathLst>
          </a:custGeom>
          <a:solidFill>
            <a:schemeClr val="bg1">
              <a:lumMod val="95000"/>
              <a:alpha val="3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C2D6B2C-817B-4772-488F-7C8FCF9ACA67}"/>
              </a:ext>
            </a:extLst>
          </p:cNvPr>
          <p:cNvSpPr/>
          <p:nvPr userDrawn="1"/>
        </p:nvSpPr>
        <p:spPr>
          <a:xfrm rot="10800000">
            <a:off x="7532913" y="-58060"/>
            <a:ext cx="2699663" cy="1349832"/>
          </a:xfrm>
          <a:custGeom>
            <a:avLst/>
            <a:gdLst>
              <a:gd name="connsiteX0" fmla="*/ 3520440 w 7040879"/>
              <a:gd name="connsiteY0" fmla="*/ 0 h 3520440"/>
              <a:gd name="connsiteX1" fmla="*/ 7040879 w 7040879"/>
              <a:gd name="connsiteY1" fmla="*/ 3520440 h 3520440"/>
              <a:gd name="connsiteX2" fmla="*/ 5707380 w 7040879"/>
              <a:gd name="connsiteY2" fmla="*/ 3520440 h 3520440"/>
              <a:gd name="connsiteX3" fmla="*/ 3520440 w 7040879"/>
              <a:gd name="connsiteY3" fmla="*/ 1333500 h 3520440"/>
              <a:gd name="connsiteX4" fmla="*/ 1333500 w 7040879"/>
              <a:gd name="connsiteY4" fmla="*/ 3520440 h 3520440"/>
              <a:gd name="connsiteX5" fmla="*/ 0 w 7040879"/>
              <a:gd name="connsiteY5" fmla="*/ 3520440 h 3520440"/>
              <a:gd name="connsiteX6" fmla="*/ 3520440 w 7040879"/>
              <a:gd name="connsiteY6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0879" h="3520440">
                <a:moveTo>
                  <a:pt x="3520440" y="0"/>
                </a:moveTo>
                <a:cubicBezTo>
                  <a:pt x="5464725" y="0"/>
                  <a:pt x="7040879" y="1576155"/>
                  <a:pt x="7040879" y="3520440"/>
                </a:cubicBezTo>
                <a:lnTo>
                  <a:pt x="5707380" y="3520440"/>
                </a:lnTo>
                <a:cubicBezTo>
                  <a:pt x="5707380" y="2312626"/>
                  <a:pt x="4728254" y="1333500"/>
                  <a:pt x="3520440" y="1333500"/>
                </a:cubicBezTo>
                <a:cubicBezTo>
                  <a:pt x="2312626" y="1333500"/>
                  <a:pt x="1333500" y="2312626"/>
                  <a:pt x="1333500" y="3520440"/>
                </a:cubicBezTo>
                <a:lnTo>
                  <a:pt x="0" y="3520440"/>
                </a:lnTo>
                <a:cubicBezTo>
                  <a:pt x="0" y="1576155"/>
                  <a:pt x="1576155" y="0"/>
                  <a:pt x="3520440" y="0"/>
                </a:cubicBezTo>
                <a:close/>
              </a:path>
            </a:pathLst>
          </a:custGeom>
          <a:gradFill flip="none" rotWithShape="1">
            <a:gsLst>
              <a:gs pos="82000">
                <a:srgbClr val="DBFF79"/>
              </a:gs>
              <a:gs pos="0">
                <a:srgbClr val="21D0B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6B67A18-1463-69B8-A48E-0BF87E5D73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6109935"/>
            <a:ext cx="2000754" cy="458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04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0EAB99A-93E0-9413-38C9-FA30C1A3775D}"/>
              </a:ext>
            </a:extLst>
          </p:cNvPr>
          <p:cNvSpPr/>
          <p:nvPr userDrawn="1"/>
        </p:nvSpPr>
        <p:spPr>
          <a:xfrm rot="10800000" flipV="1">
            <a:off x="6056190" y="5242456"/>
            <a:ext cx="3636423" cy="1818213"/>
          </a:xfrm>
          <a:custGeom>
            <a:avLst/>
            <a:gdLst>
              <a:gd name="connsiteX0" fmla="*/ 3520440 w 7040879"/>
              <a:gd name="connsiteY0" fmla="*/ 0 h 3520440"/>
              <a:gd name="connsiteX1" fmla="*/ 7040879 w 7040879"/>
              <a:gd name="connsiteY1" fmla="*/ 3520440 h 3520440"/>
              <a:gd name="connsiteX2" fmla="*/ 5707380 w 7040879"/>
              <a:gd name="connsiteY2" fmla="*/ 3520440 h 3520440"/>
              <a:gd name="connsiteX3" fmla="*/ 3520440 w 7040879"/>
              <a:gd name="connsiteY3" fmla="*/ 1333500 h 3520440"/>
              <a:gd name="connsiteX4" fmla="*/ 1333500 w 7040879"/>
              <a:gd name="connsiteY4" fmla="*/ 3520440 h 3520440"/>
              <a:gd name="connsiteX5" fmla="*/ 0 w 7040879"/>
              <a:gd name="connsiteY5" fmla="*/ 3520440 h 3520440"/>
              <a:gd name="connsiteX6" fmla="*/ 3520440 w 7040879"/>
              <a:gd name="connsiteY6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0879" h="3520440">
                <a:moveTo>
                  <a:pt x="3520440" y="0"/>
                </a:moveTo>
                <a:cubicBezTo>
                  <a:pt x="5464725" y="0"/>
                  <a:pt x="7040879" y="1576155"/>
                  <a:pt x="7040879" y="3520440"/>
                </a:cubicBezTo>
                <a:lnTo>
                  <a:pt x="5707380" y="3520440"/>
                </a:lnTo>
                <a:cubicBezTo>
                  <a:pt x="5707380" y="2312626"/>
                  <a:pt x="4728254" y="1333500"/>
                  <a:pt x="3520440" y="1333500"/>
                </a:cubicBezTo>
                <a:cubicBezTo>
                  <a:pt x="2312626" y="1333500"/>
                  <a:pt x="1333500" y="2312626"/>
                  <a:pt x="1333500" y="3520440"/>
                </a:cubicBezTo>
                <a:lnTo>
                  <a:pt x="0" y="3520440"/>
                </a:lnTo>
                <a:cubicBezTo>
                  <a:pt x="0" y="1576155"/>
                  <a:pt x="1576155" y="0"/>
                  <a:pt x="3520440" y="0"/>
                </a:cubicBezTo>
                <a:close/>
              </a:path>
            </a:pathLst>
          </a:custGeom>
          <a:gradFill flip="none" rotWithShape="1">
            <a:gsLst>
              <a:gs pos="82000">
                <a:srgbClr val="DBFF79"/>
              </a:gs>
              <a:gs pos="0">
                <a:srgbClr val="21D0B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5DB2EC95-2FE2-2887-69E5-5F6F4458C996}"/>
              </a:ext>
            </a:extLst>
          </p:cNvPr>
          <p:cNvSpPr/>
          <p:nvPr userDrawn="1"/>
        </p:nvSpPr>
        <p:spPr>
          <a:xfrm>
            <a:off x="831521" y="1972938"/>
            <a:ext cx="2826056" cy="2974455"/>
          </a:xfrm>
          <a:prstGeom prst="round1Rect">
            <a:avLst/>
          </a:prstGeom>
          <a:solidFill>
            <a:srgbClr val="3297B9"/>
          </a:solidFill>
          <a:ln>
            <a:noFill/>
          </a:ln>
          <a:effectLst>
            <a:outerShdw blurRad="50800" dist="38100" dir="2700000" algn="tl" rotWithShape="0">
              <a:srgbClr val="30303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D2BA3A7-FDCB-E9DC-FD98-B3EF68E37D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47558" y="3735489"/>
            <a:ext cx="2826056" cy="2064666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1" name="Rectangle: Single Corner Rounded 20">
            <a:extLst>
              <a:ext uri="{FF2B5EF4-FFF2-40B4-BE49-F238E27FC236}">
                <a16:creationId xmlns:a16="http://schemas.microsoft.com/office/drawing/2014/main" id="{35855DFB-F659-8D51-3BBF-E4B31E807F2E}"/>
              </a:ext>
            </a:extLst>
          </p:cNvPr>
          <p:cNvSpPr/>
          <p:nvPr userDrawn="1"/>
        </p:nvSpPr>
        <p:spPr>
          <a:xfrm>
            <a:off x="4416272" y="1972938"/>
            <a:ext cx="2826056" cy="2974455"/>
          </a:xfrm>
          <a:prstGeom prst="round1Rect">
            <a:avLst/>
          </a:prstGeom>
          <a:solidFill>
            <a:srgbClr val="3297B9"/>
          </a:solidFill>
          <a:ln>
            <a:noFill/>
          </a:ln>
          <a:effectLst>
            <a:outerShdw blurRad="50800" dist="38100" dir="2700000" algn="tl" rotWithShape="0">
              <a:srgbClr val="30303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10CF7F97-3A4E-F59E-70CC-A46ADC180F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32309" y="3735489"/>
            <a:ext cx="2826056" cy="2064666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75B6571E-C54B-6918-A874-9BC9827E9736}"/>
              </a:ext>
            </a:extLst>
          </p:cNvPr>
          <p:cNvSpPr/>
          <p:nvPr userDrawn="1"/>
        </p:nvSpPr>
        <p:spPr>
          <a:xfrm>
            <a:off x="7874939" y="1972938"/>
            <a:ext cx="2826056" cy="2974455"/>
          </a:xfrm>
          <a:prstGeom prst="round1Rect">
            <a:avLst/>
          </a:prstGeom>
          <a:solidFill>
            <a:srgbClr val="3297B9"/>
          </a:solidFill>
          <a:ln>
            <a:noFill/>
          </a:ln>
          <a:effectLst>
            <a:outerShdw blurRad="50800" dist="38100" dir="2700000" algn="tl" rotWithShape="0">
              <a:srgbClr val="30303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68D1CB28-CC49-F612-067A-0439712FF6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90976" y="3735489"/>
            <a:ext cx="2826056" cy="2064666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9134549-2156-8829-07A3-C157DBADF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6109935"/>
            <a:ext cx="2000754" cy="458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854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A924B34-CB4E-D7E0-0DDD-0DF27879AB7E}"/>
              </a:ext>
            </a:extLst>
          </p:cNvPr>
          <p:cNvSpPr/>
          <p:nvPr userDrawn="1"/>
        </p:nvSpPr>
        <p:spPr>
          <a:xfrm rot="10800000" flipV="1">
            <a:off x="0" y="4427476"/>
            <a:ext cx="5215007" cy="2643556"/>
          </a:xfrm>
          <a:custGeom>
            <a:avLst/>
            <a:gdLst>
              <a:gd name="connsiteX0" fmla="*/ 3520440 w 7040879"/>
              <a:gd name="connsiteY0" fmla="*/ 0 h 3520440"/>
              <a:gd name="connsiteX1" fmla="*/ 7040879 w 7040879"/>
              <a:gd name="connsiteY1" fmla="*/ 3520440 h 3520440"/>
              <a:gd name="connsiteX2" fmla="*/ 5707380 w 7040879"/>
              <a:gd name="connsiteY2" fmla="*/ 3520440 h 3520440"/>
              <a:gd name="connsiteX3" fmla="*/ 3520440 w 7040879"/>
              <a:gd name="connsiteY3" fmla="*/ 1333500 h 3520440"/>
              <a:gd name="connsiteX4" fmla="*/ 1333500 w 7040879"/>
              <a:gd name="connsiteY4" fmla="*/ 3520440 h 3520440"/>
              <a:gd name="connsiteX5" fmla="*/ 0 w 7040879"/>
              <a:gd name="connsiteY5" fmla="*/ 3520440 h 3520440"/>
              <a:gd name="connsiteX6" fmla="*/ 3520440 w 7040879"/>
              <a:gd name="connsiteY6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0879" h="3520440">
                <a:moveTo>
                  <a:pt x="3520440" y="0"/>
                </a:moveTo>
                <a:cubicBezTo>
                  <a:pt x="5464725" y="0"/>
                  <a:pt x="7040879" y="1576155"/>
                  <a:pt x="7040879" y="3520440"/>
                </a:cubicBezTo>
                <a:lnTo>
                  <a:pt x="5707380" y="3520440"/>
                </a:lnTo>
                <a:cubicBezTo>
                  <a:pt x="5707380" y="2312626"/>
                  <a:pt x="4728254" y="1333500"/>
                  <a:pt x="3520440" y="1333500"/>
                </a:cubicBezTo>
                <a:cubicBezTo>
                  <a:pt x="2312626" y="1333500"/>
                  <a:pt x="1333500" y="2312626"/>
                  <a:pt x="1333500" y="3520440"/>
                </a:cubicBezTo>
                <a:lnTo>
                  <a:pt x="0" y="3520440"/>
                </a:lnTo>
                <a:cubicBezTo>
                  <a:pt x="0" y="1576155"/>
                  <a:pt x="1576155" y="0"/>
                  <a:pt x="3520440" y="0"/>
                </a:cubicBezTo>
                <a:close/>
              </a:path>
            </a:pathLst>
          </a:custGeom>
          <a:gradFill flip="none" rotWithShape="1">
            <a:gsLst>
              <a:gs pos="82000">
                <a:srgbClr val="DBFF79"/>
              </a:gs>
              <a:gs pos="0">
                <a:srgbClr val="21D0B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47C9B1-A998-4E0D-E0D3-764275BB688A}"/>
              </a:ext>
            </a:extLst>
          </p:cNvPr>
          <p:cNvSpPr/>
          <p:nvPr userDrawn="1"/>
        </p:nvSpPr>
        <p:spPr>
          <a:xfrm>
            <a:off x="550322" y="927100"/>
            <a:ext cx="5583778" cy="4394975"/>
          </a:xfrm>
          <a:prstGeom prst="roundRect">
            <a:avLst>
              <a:gd name="adj" fmla="val 6230"/>
            </a:avLst>
          </a:prstGeom>
          <a:gradFill>
            <a:gsLst>
              <a:gs pos="100000">
                <a:srgbClr val="21D0B2"/>
              </a:gs>
              <a:gs pos="25000">
                <a:srgbClr val="3297B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ID" sz="1013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5563628-5311-A578-2864-6A017269C0A0}"/>
              </a:ext>
            </a:extLst>
          </p:cNvPr>
          <p:cNvSpPr/>
          <p:nvPr/>
        </p:nvSpPr>
        <p:spPr>
          <a:xfrm>
            <a:off x="3342211" y="1262447"/>
            <a:ext cx="3376089" cy="3724275"/>
          </a:xfrm>
          <a:prstGeom prst="roundRect">
            <a:avLst>
              <a:gd name="adj" fmla="val 6029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5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3579C487-0A5E-C521-5F4F-E1CE496FA2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3060" y="1181486"/>
            <a:ext cx="2166414" cy="3886199"/>
          </a:xfrm>
          <a:prstGeom prst="round1Rect">
            <a:avLst/>
          </a:prstGeom>
          <a:solidFill>
            <a:schemeClr val="bg1">
              <a:lumMod val="95000"/>
              <a:alpha val="40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C735FBA-8BF9-220B-8817-E3E49B9C0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6109935"/>
            <a:ext cx="2000754" cy="458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73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4D60C9A-F0B0-FE5B-042B-871D99E11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75DE5365-F000-2D1D-5586-F0BB6FED5B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8923" y="6109935"/>
            <a:ext cx="2000754" cy="458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112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22AB671-BB66-C091-5575-8CA64E2E8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2EBCEA7-BF86-0ECD-0420-EB2C040EAB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8923" y="6109935"/>
            <a:ext cx="2000754" cy="458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04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31A7AF-3622-7A1A-0EA9-980C528B01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8F2AD81-5CD6-AB95-8ED8-C8A09F3A1B86}"/>
              </a:ext>
            </a:extLst>
          </p:cNvPr>
          <p:cNvSpPr/>
          <p:nvPr userDrawn="1"/>
        </p:nvSpPr>
        <p:spPr>
          <a:xfrm rot="10800000">
            <a:off x="8579077" y="-121558"/>
            <a:ext cx="2977695" cy="1488848"/>
          </a:xfrm>
          <a:custGeom>
            <a:avLst/>
            <a:gdLst>
              <a:gd name="connsiteX0" fmla="*/ 3520440 w 7040879"/>
              <a:gd name="connsiteY0" fmla="*/ 0 h 3520440"/>
              <a:gd name="connsiteX1" fmla="*/ 7040879 w 7040879"/>
              <a:gd name="connsiteY1" fmla="*/ 3520440 h 3520440"/>
              <a:gd name="connsiteX2" fmla="*/ 5707380 w 7040879"/>
              <a:gd name="connsiteY2" fmla="*/ 3520440 h 3520440"/>
              <a:gd name="connsiteX3" fmla="*/ 3520440 w 7040879"/>
              <a:gd name="connsiteY3" fmla="*/ 1333500 h 3520440"/>
              <a:gd name="connsiteX4" fmla="*/ 1333500 w 7040879"/>
              <a:gd name="connsiteY4" fmla="*/ 3520440 h 3520440"/>
              <a:gd name="connsiteX5" fmla="*/ 0 w 7040879"/>
              <a:gd name="connsiteY5" fmla="*/ 3520440 h 3520440"/>
              <a:gd name="connsiteX6" fmla="*/ 3520440 w 7040879"/>
              <a:gd name="connsiteY6" fmla="*/ 0 h 352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0879" h="3520440">
                <a:moveTo>
                  <a:pt x="3520440" y="0"/>
                </a:moveTo>
                <a:cubicBezTo>
                  <a:pt x="5464725" y="0"/>
                  <a:pt x="7040879" y="1576155"/>
                  <a:pt x="7040879" y="3520440"/>
                </a:cubicBezTo>
                <a:lnTo>
                  <a:pt x="5707380" y="3520440"/>
                </a:lnTo>
                <a:cubicBezTo>
                  <a:pt x="5707380" y="2312626"/>
                  <a:pt x="4728254" y="1333500"/>
                  <a:pt x="3520440" y="1333500"/>
                </a:cubicBezTo>
                <a:cubicBezTo>
                  <a:pt x="2312626" y="1333500"/>
                  <a:pt x="1333500" y="2312626"/>
                  <a:pt x="1333500" y="3520440"/>
                </a:cubicBezTo>
                <a:lnTo>
                  <a:pt x="0" y="3520440"/>
                </a:lnTo>
                <a:cubicBezTo>
                  <a:pt x="0" y="1576155"/>
                  <a:pt x="1576155" y="0"/>
                  <a:pt x="3520440" y="0"/>
                </a:cubicBezTo>
                <a:close/>
              </a:path>
            </a:pathLst>
          </a:custGeom>
          <a:gradFill flip="none" rotWithShape="1">
            <a:gsLst>
              <a:gs pos="82000">
                <a:srgbClr val="DBFF79"/>
              </a:gs>
              <a:gs pos="13000">
                <a:srgbClr val="21D0B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3430F59-0DA3-0AFC-92E3-72D9E1E389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51086" y="2104571"/>
            <a:ext cx="3889828" cy="4753429"/>
          </a:xfrm>
          <a:prstGeom prst="round1Rect">
            <a:avLst/>
          </a:prstGeom>
          <a:solidFill>
            <a:schemeClr val="bg1">
              <a:lumMod val="95000"/>
              <a:alpha val="40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F89EBE7-985A-439F-518D-6C4D0ADDA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8923" y="6109935"/>
            <a:ext cx="2000754" cy="458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751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A1B753-2CA2-68C7-685D-E45EEC04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8C54C-E948-CEA1-E5C5-BA313D92B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70BFE-42F4-88EC-DFB0-DDB7E8D7B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7C0293-CCCF-4941-A331-BEFEFD41C8C9}" type="datetimeFigureOut">
              <a:rPr lang="en-ID" smtClean="0"/>
              <a:t>04/01/26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2B899-CC0A-3477-53A6-5A1E3E2D7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3E4C0-5A12-C2EB-3464-8C713C3A1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F80128-9C88-445A-8D57-09B834416D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593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61" r:id="rId3"/>
    <p:sldLayoutId id="2147483658" r:id="rId4"/>
    <p:sldLayoutId id="2147483655" r:id="rId5"/>
    <p:sldLayoutId id="2147483654" r:id="rId6"/>
    <p:sldLayoutId id="2147483650" r:id="rId7"/>
    <p:sldLayoutId id="2147483660" r:id="rId8"/>
    <p:sldLayoutId id="2147483651" r:id="rId9"/>
    <p:sldLayoutId id="2147483652" r:id="rId10"/>
    <p:sldLayoutId id="2147483656" r:id="rId11"/>
    <p:sldLayoutId id="2147483657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3E8D24C-2A8D-52E9-DCF9-B03C494044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3486" y="1407886"/>
            <a:ext cx="4412343" cy="5450114"/>
          </a:xfrm>
        </p:spPr>
        <p:txBody>
          <a:bodyPr/>
          <a:lstStyle/>
          <a:p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786568-9111-1E38-8D14-58A6623A5488}"/>
              </a:ext>
            </a:extLst>
          </p:cNvPr>
          <p:cNvSpPr txBox="1"/>
          <p:nvPr/>
        </p:nvSpPr>
        <p:spPr>
          <a:xfrm>
            <a:off x="5254171" y="1285929"/>
            <a:ext cx="6444343" cy="12039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303030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TITLE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303030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OF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D5014-997C-E9FA-E5F1-6CD329F95954}"/>
              </a:ext>
            </a:extLst>
          </p:cNvPr>
          <p:cNvSpPr txBox="1"/>
          <p:nvPr/>
        </p:nvSpPr>
        <p:spPr>
          <a:xfrm>
            <a:off x="5370285" y="4776982"/>
            <a:ext cx="5256192" cy="1192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ID" sz="1400" dirty="0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Lorem ipsum </a:t>
            </a:r>
            <a:r>
              <a:rPr lang="en-ID" sz="1400" dirty="0" err="1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dolor</a:t>
            </a:r>
            <a:r>
              <a:rPr lang="en-ID" sz="1400" dirty="0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sit </a:t>
            </a:r>
            <a:r>
              <a:rPr lang="en-ID" sz="1400" dirty="0" err="1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amet</a:t>
            </a:r>
            <a:r>
              <a:rPr lang="en-ID" sz="1400" dirty="0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consectetur</a:t>
            </a:r>
            <a:r>
              <a:rPr lang="en-ID" sz="1400" dirty="0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adipiscing</a:t>
            </a:r>
            <a:r>
              <a:rPr lang="en-ID" sz="1400" dirty="0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elit</a:t>
            </a:r>
            <a:r>
              <a:rPr lang="en-ID" sz="1400" dirty="0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sed</a:t>
            </a:r>
            <a:r>
              <a:rPr lang="en-ID" sz="1400" dirty="0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do </a:t>
            </a:r>
            <a:r>
              <a:rPr lang="en-ID" sz="1400" dirty="0" err="1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eiusmod</a:t>
            </a:r>
            <a:r>
              <a:rPr lang="en-ID" sz="1400" dirty="0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tempor</a:t>
            </a:r>
            <a:r>
              <a:rPr lang="en-ID" sz="1400" dirty="0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incididunt</a:t>
            </a:r>
            <a:r>
              <a:rPr lang="en-ID" sz="1400" dirty="0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ut</a:t>
            </a:r>
            <a:r>
              <a:rPr lang="en-ID" sz="1400" dirty="0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labore et dolore magna </a:t>
            </a:r>
            <a:r>
              <a:rPr lang="en-ID" sz="1400" dirty="0" err="1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aliqua</a:t>
            </a:r>
            <a:r>
              <a:rPr lang="en-ID" sz="1400" dirty="0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. Ut </a:t>
            </a:r>
            <a:r>
              <a:rPr lang="en-ID" sz="1400" dirty="0" err="1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enim</a:t>
            </a:r>
            <a:r>
              <a:rPr lang="en-ID" sz="1400" dirty="0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ad minim </a:t>
            </a:r>
            <a:r>
              <a:rPr lang="en-ID" sz="1400" dirty="0" err="1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veniam</a:t>
            </a:r>
            <a:r>
              <a:rPr lang="en-ID" sz="1400" dirty="0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, </a:t>
            </a:r>
            <a:r>
              <a:rPr lang="en-ID" sz="1400" dirty="0" err="1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quis</a:t>
            </a:r>
            <a:r>
              <a:rPr lang="en-ID" sz="1400" dirty="0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nostrud</a:t>
            </a:r>
            <a:r>
              <a:rPr lang="en-ID" sz="1400" dirty="0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exercitation </a:t>
            </a:r>
            <a:r>
              <a:rPr lang="en-ID" sz="1400" dirty="0" err="1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ullamco</a:t>
            </a:r>
            <a:r>
              <a:rPr lang="en-ID" sz="1400" dirty="0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laboris</a:t>
            </a:r>
            <a:r>
              <a:rPr lang="en-ID" sz="1400" dirty="0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nisi </a:t>
            </a:r>
            <a:r>
              <a:rPr lang="en-ID" sz="1400" dirty="0" err="1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ut</a:t>
            </a:r>
            <a:r>
              <a:rPr lang="en-ID" sz="1400" dirty="0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ID" sz="1400" dirty="0" err="1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aliquip</a:t>
            </a:r>
            <a:r>
              <a:rPr lang="en-ID" sz="1400" dirty="0">
                <a:solidFill>
                  <a:schemeClr val="bg1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BD469C-98BD-2F08-F46B-5B48FF3962A1}"/>
              </a:ext>
            </a:extLst>
          </p:cNvPr>
          <p:cNvSpPr txBox="1"/>
          <p:nvPr/>
        </p:nvSpPr>
        <p:spPr>
          <a:xfrm>
            <a:off x="5370285" y="3988390"/>
            <a:ext cx="5206997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bg1"/>
                </a:solidFill>
                <a:latin typeface="Aptos Display" panose="020B0004020202020204" pitchFamily="34" charset="0"/>
                <a:ea typeface="Arial"/>
                <a:cs typeface="Arial"/>
                <a:sym typeface="Arial"/>
              </a:rPr>
              <a:t>Subtitle of Presentation</a:t>
            </a:r>
            <a:endParaRPr lang="id-ID" sz="18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41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EC7F812-48B1-04B5-B24C-B76569284725}"/>
              </a:ext>
            </a:extLst>
          </p:cNvPr>
          <p:cNvCxnSpPr>
            <a:cxnSpLocks/>
          </p:cNvCxnSpPr>
          <p:nvPr/>
        </p:nvCxnSpPr>
        <p:spPr>
          <a:xfrm>
            <a:off x="0" y="3284310"/>
            <a:ext cx="12192000" cy="0"/>
          </a:xfrm>
          <a:prstGeom prst="line">
            <a:avLst/>
          </a:prstGeom>
          <a:ln w="12700">
            <a:solidFill>
              <a:srgbClr val="303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B34833F-74B3-9B2F-1299-22209B36BC5B}"/>
              </a:ext>
            </a:extLst>
          </p:cNvPr>
          <p:cNvSpPr txBox="1"/>
          <p:nvPr/>
        </p:nvSpPr>
        <p:spPr>
          <a:xfrm>
            <a:off x="996032" y="3905104"/>
            <a:ext cx="232119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amet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,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consectetur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adipiscing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elit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, sed do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eiusmod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tempor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incididunt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ut</a:t>
            </a:r>
            <a:endParaRPr lang="id-ID" sz="1200" dirty="0">
              <a:solidFill>
                <a:srgbClr val="303030"/>
              </a:solidFill>
              <a:latin typeface="Aptos Light" panose="020B00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AE5D52-0BB1-17F2-ADC6-04C18D19418B}"/>
              </a:ext>
            </a:extLst>
          </p:cNvPr>
          <p:cNvSpPr txBox="1"/>
          <p:nvPr/>
        </p:nvSpPr>
        <p:spPr>
          <a:xfrm>
            <a:off x="3490561" y="3905104"/>
            <a:ext cx="232119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amet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,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consectetur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adipiscing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elit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, sed do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eiusmod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tempor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incididunt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ut</a:t>
            </a:r>
            <a:endParaRPr lang="id-ID" sz="1200" dirty="0">
              <a:solidFill>
                <a:srgbClr val="303030"/>
              </a:solidFill>
              <a:latin typeface="Aptos Light" panose="020B00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0FF615-A361-FBD4-1AF2-AD975D51D174}"/>
              </a:ext>
            </a:extLst>
          </p:cNvPr>
          <p:cNvSpPr txBox="1"/>
          <p:nvPr/>
        </p:nvSpPr>
        <p:spPr>
          <a:xfrm>
            <a:off x="5985090" y="3905104"/>
            <a:ext cx="232119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amet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,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consectetur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adipiscing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elit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, sed do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eiusmod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tempor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incididunt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ut</a:t>
            </a:r>
            <a:endParaRPr lang="id-ID" sz="1200" dirty="0">
              <a:solidFill>
                <a:srgbClr val="303030"/>
              </a:solidFill>
              <a:latin typeface="Aptos Light" panose="020B00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086FA0-9977-17E0-AE2B-EA5909976DF1}"/>
              </a:ext>
            </a:extLst>
          </p:cNvPr>
          <p:cNvSpPr txBox="1"/>
          <p:nvPr/>
        </p:nvSpPr>
        <p:spPr>
          <a:xfrm>
            <a:off x="8479619" y="3905104"/>
            <a:ext cx="2321190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amet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,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consectetur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adipiscing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elit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, sed do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eiusmod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tempor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incididunt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ut</a:t>
            </a:r>
            <a:endParaRPr lang="id-ID" sz="1200" dirty="0">
              <a:solidFill>
                <a:srgbClr val="303030"/>
              </a:solidFill>
              <a:latin typeface="Aptos Light" panose="020B00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48B567-297D-5B47-4E43-3545D6435592}"/>
              </a:ext>
            </a:extLst>
          </p:cNvPr>
          <p:cNvSpPr txBox="1"/>
          <p:nvPr/>
        </p:nvSpPr>
        <p:spPr>
          <a:xfrm>
            <a:off x="996032" y="3478769"/>
            <a:ext cx="1413793" cy="352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21D0B2"/>
                </a:solidFill>
                <a:latin typeface="+mj-lt"/>
              </a:rPr>
              <a:t>2023</a:t>
            </a:r>
            <a:endParaRPr lang="id-ID" sz="1400" b="1" dirty="0">
              <a:solidFill>
                <a:srgbClr val="21D0B2"/>
              </a:solidFill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6FA4C0-927A-46A0-5585-1E9B1103C171}"/>
              </a:ext>
            </a:extLst>
          </p:cNvPr>
          <p:cNvSpPr txBox="1"/>
          <p:nvPr/>
        </p:nvSpPr>
        <p:spPr>
          <a:xfrm>
            <a:off x="3490561" y="3470439"/>
            <a:ext cx="1413793" cy="352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3297B9"/>
                </a:solidFill>
                <a:latin typeface="+mj-lt"/>
              </a:rPr>
              <a:t>2024</a:t>
            </a:r>
            <a:endParaRPr lang="id-ID" sz="1400" b="1" dirty="0">
              <a:solidFill>
                <a:srgbClr val="3297B9"/>
              </a:solidFill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CEA497-99F3-DCBC-7B05-C4D695CB0CA8}"/>
              </a:ext>
            </a:extLst>
          </p:cNvPr>
          <p:cNvSpPr txBox="1"/>
          <p:nvPr/>
        </p:nvSpPr>
        <p:spPr>
          <a:xfrm>
            <a:off x="5985090" y="3478769"/>
            <a:ext cx="1413793" cy="352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21D0B2"/>
                </a:solidFill>
                <a:latin typeface="+mj-lt"/>
              </a:rPr>
              <a:t>2025</a:t>
            </a:r>
            <a:endParaRPr lang="id-ID" sz="1400" b="1" dirty="0">
              <a:solidFill>
                <a:srgbClr val="21D0B2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5C7FD4-DF7C-A346-1DBD-13451D4799FC}"/>
              </a:ext>
            </a:extLst>
          </p:cNvPr>
          <p:cNvSpPr txBox="1"/>
          <p:nvPr/>
        </p:nvSpPr>
        <p:spPr>
          <a:xfrm>
            <a:off x="8479619" y="3478769"/>
            <a:ext cx="1413793" cy="352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3297B9"/>
                </a:solidFill>
                <a:latin typeface="+mj-lt"/>
              </a:rPr>
              <a:t>2026</a:t>
            </a:r>
            <a:endParaRPr lang="id-ID" sz="1400" b="1" dirty="0">
              <a:solidFill>
                <a:srgbClr val="3297B9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2D5F82-658A-D6AA-F8C2-B1A9379411A9}"/>
              </a:ext>
            </a:extLst>
          </p:cNvPr>
          <p:cNvSpPr txBox="1"/>
          <p:nvPr/>
        </p:nvSpPr>
        <p:spPr>
          <a:xfrm>
            <a:off x="996032" y="810766"/>
            <a:ext cx="9109529" cy="6499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303030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Title </a:t>
            </a:r>
            <a:r>
              <a:rPr lang="en-US" sz="4000" dirty="0">
                <a:solidFill>
                  <a:srgbClr val="303030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for Slide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A234D2-F074-DBA7-25D8-95184E8342C1}"/>
              </a:ext>
            </a:extLst>
          </p:cNvPr>
          <p:cNvGrpSpPr/>
          <p:nvPr/>
        </p:nvGrpSpPr>
        <p:grpSpPr>
          <a:xfrm>
            <a:off x="955942" y="3106511"/>
            <a:ext cx="355599" cy="355599"/>
            <a:chOff x="5260268" y="4284450"/>
            <a:chExt cx="696732" cy="69673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BEB0D2E-48F7-FBBA-1788-BEB7DF98E0A4}"/>
                </a:ext>
              </a:extLst>
            </p:cNvPr>
            <p:cNvSpPr/>
            <p:nvPr/>
          </p:nvSpPr>
          <p:spPr>
            <a:xfrm>
              <a:off x="5260268" y="4284450"/>
              <a:ext cx="696732" cy="696732"/>
            </a:xfrm>
            <a:prstGeom prst="ellipse">
              <a:avLst/>
            </a:prstGeom>
            <a:solidFill>
              <a:srgbClr val="21D0B2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13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A6FFE31-4827-5656-B7A0-1A72E37186E3}"/>
                </a:ext>
              </a:extLst>
            </p:cNvPr>
            <p:cNvSpPr/>
            <p:nvPr/>
          </p:nvSpPr>
          <p:spPr>
            <a:xfrm>
              <a:off x="5338818" y="4363000"/>
              <a:ext cx="539633" cy="539633"/>
            </a:xfrm>
            <a:prstGeom prst="ellipse">
              <a:avLst/>
            </a:prstGeom>
            <a:solidFill>
              <a:srgbClr val="21D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13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94EA3C9-7AB5-7579-CC8D-3056CD6A241F}"/>
              </a:ext>
            </a:extLst>
          </p:cNvPr>
          <p:cNvGrpSpPr/>
          <p:nvPr/>
        </p:nvGrpSpPr>
        <p:grpSpPr>
          <a:xfrm>
            <a:off x="3450471" y="3106511"/>
            <a:ext cx="355599" cy="355599"/>
            <a:chOff x="5260268" y="4284450"/>
            <a:chExt cx="696732" cy="69673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C4E881F-E57B-D359-C403-5384FEF83F8E}"/>
                </a:ext>
              </a:extLst>
            </p:cNvPr>
            <p:cNvSpPr/>
            <p:nvPr/>
          </p:nvSpPr>
          <p:spPr>
            <a:xfrm>
              <a:off x="5260268" y="4284450"/>
              <a:ext cx="696732" cy="696732"/>
            </a:xfrm>
            <a:prstGeom prst="ellipse">
              <a:avLst/>
            </a:prstGeom>
            <a:solidFill>
              <a:srgbClr val="3297B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13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BE9C452-57A8-7F7F-5D53-6DC72D29EFB8}"/>
                </a:ext>
              </a:extLst>
            </p:cNvPr>
            <p:cNvSpPr/>
            <p:nvPr/>
          </p:nvSpPr>
          <p:spPr>
            <a:xfrm>
              <a:off x="5338818" y="4363000"/>
              <a:ext cx="539633" cy="539633"/>
            </a:xfrm>
            <a:prstGeom prst="ellipse">
              <a:avLst/>
            </a:prstGeom>
            <a:solidFill>
              <a:srgbClr val="329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13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123A822-69D7-77AA-EA49-124E2484A02A}"/>
              </a:ext>
            </a:extLst>
          </p:cNvPr>
          <p:cNvGrpSpPr/>
          <p:nvPr/>
        </p:nvGrpSpPr>
        <p:grpSpPr>
          <a:xfrm>
            <a:off x="5945000" y="3106511"/>
            <a:ext cx="355599" cy="355599"/>
            <a:chOff x="5260268" y="4284450"/>
            <a:chExt cx="696732" cy="69673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8F6613-2BF4-0F9C-C219-8DF79269A4CD}"/>
                </a:ext>
              </a:extLst>
            </p:cNvPr>
            <p:cNvSpPr/>
            <p:nvPr/>
          </p:nvSpPr>
          <p:spPr>
            <a:xfrm>
              <a:off x="5260268" y="4284450"/>
              <a:ext cx="696732" cy="696732"/>
            </a:xfrm>
            <a:prstGeom prst="ellipse">
              <a:avLst/>
            </a:prstGeom>
            <a:solidFill>
              <a:srgbClr val="21D0B2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13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2625CC-BF65-607A-BC4E-E18F03361018}"/>
                </a:ext>
              </a:extLst>
            </p:cNvPr>
            <p:cNvSpPr/>
            <p:nvPr/>
          </p:nvSpPr>
          <p:spPr>
            <a:xfrm>
              <a:off x="5338818" y="4363000"/>
              <a:ext cx="539633" cy="539633"/>
            </a:xfrm>
            <a:prstGeom prst="ellipse">
              <a:avLst/>
            </a:prstGeom>
            <a:solidFill>
              <a:srgbClr val="21D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13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710B3D-9BB5-F9BF-CA03-82323A8C082E}"/>
              </a:ext>
            </a:extLst>
          </p:cNvPr>
          <p:cNvGrpSpPr/>
          <p:nvPr/>
        </p:nvGrpSpPr>
        <p:grpSpPr>
          <a:xfrm>
            <a:off x="8439529" y="3106511"/>
            <a:ext cx="355599" cy="355599"/>
            <a:chOff x="5260268" y="4284450"/>
            <a:chExt cx="696732" cy="69673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54E6912-796D-5402-464F-D0B798BC7605}"/>
                </a:ext>
              </a:extLst>
            </p:cNvPr>
            <p:cNvSpPr/>
            <p:nvPr/>
          </p:nvSpPr>
          <p:spPr>
            <a:xfrm>
              <a:off x="5260268" y="4284450"/>
              <a:ext cx="696732" cy="696732"/>
            </a:xfrm>
            <a:prstGeom prst="ellipse">
              <a:avLst/>
            </a:prstGeom>
            <a:solidFill>
              <a:srgbClr val="3297B9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13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B6D0197-48EF-9147-C35F-5213144F6120}"/>
                </a:ext>
              </a:extLst>
            </p:cNvPr>
            <p:cNvSpPr/>
            <p:nvPr/>
          </p:nvSpPr>
          <p:spPr>
            <a:xfrm>
              <a:off x="5338818" y="4363000"/>
              <a:ext cx="539633" cy="539633"/>
            </a:xfrm>
            <a:prstGeom prst="ellipse">
              <a:avLst/>
            </a:prstGeom>
            <a:solidFill>
              <a:srgbClr val="3297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13"/>
            </a:p>
          </p:txBody>
        </p:sp>
      </p:grpSp>
    </p:spTree>
    <p:extLst>
      <p:ext uri="{BB962C8B-B14F-4D97-AF65-F5344CB8AC3E}">
        <p14:creationId xmlns:p14="http://schemas.microsoft.com/office/powerpoint/2010/main" val="148768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625B7-81B1-C804-2F3E-26387C9DD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16A4622-93E4-BA34-DFEA-1FB0C7DE1D85}"/>
              </a:ext>
            </a:extLst>
          </p:cNvPr>
          <p:cNvSpPr txBox="1"/>
          <p:nvPr/>
        </p:nvSpPr>
        <p:spPr>
          <a:xfrm>
            <a:off x="7498433" y="2000937"/>
            <a:ext cx="3082482" cy="6499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303030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Title </a:t>
            </a:r>
            <a:r>
              <a:rPr lang="en-US" sz="4000" dirty="0">
                <a:solidFill>
                  <a:srgbClr val="303030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for Slide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2EFE4B-A692-E23C-3D5F-A836F58C240C}"/>
              </a:ext>
            </a:extLst>
          </p:cNvPr>
          <p:cNvSpPr txBox="1"/>
          <p:nvPr/>
        </p:nvSpPr>
        <p:spPr>
          <a:xfrm>
            <a:off x="7498432" y="3237447"/>
            <a:ext cx="4272653" cy="55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amet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,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consectetur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adipiscing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elit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, sed do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eiusmod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tempor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incididunt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ut</a:t>
            </a:r>
            <a:endParaRPr lang="id-ID" sz="1200" dirty="0">
              <a:solidFill>
                <a:srgbClr val="303030"/>
              </a:solidFill>
              <a:latin typeface="Aptos Light" panose="020B00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552CD6-0734-797A-031F-F9648F275F77}"/>
              </a:ext>
            </a:extLst>
          </p:cNvPr>
          <p:cNvGrpSpPr/>
          <p:nvPr/>
        </p:nvGrpSpPr>
        <p:grpSpPr>
          <a:xfrm>
            <a:off x="1091547" y="1616370"/>
            <a:ext cx="5541482" cy="3242154"/>
            <a:chOff x="720004" y="1213161"/>
            <a:chExt cx="6122756" cy="3582240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C7EF3799-4444-3C01-CF7F-AFE5149A84C7}"/>
                </a:ext>
              </a:extLst>
            </p:cNvPr>
            <p:cNvSpPr/>
            <p:nvPr/>
          </p:nvSpPr>
          <p:spPr>
            <a:xfrm>
              <a:off x="1475819" y="1588148"/>
              <a:ext cx="582473" cy="2799987"/>
            </a:xfrm>
            <a:prstGeom prst="round2SameRect">
              <a:avLst>
                <a:gd name="adj1" fmla="val 17975"/>
                <a:gd name="adj2" fmla="val 0"/>
              </a:avLst>
            </a:prstGeom>
            <a:solidFill>
              <a:srgbClr val="3297B9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 dirty="0"/>
            </a:p>
          </p:txBody>
        </p:sp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id="{1C8FC8AC-A28E-F48F-0DC7-79B6D3033CCC}"/>
                </a:ext>
              </a:extLst>
            </p:cNvPr>
            <p:cNvSpPr/>
            <p:nvPr/>
          </p:nvSpPr>
          <p:spPr>
            <a:xfrm>
              <a:off x="2352192" y="2545145"/>
              <a:ext cx="582473" cy="1842991"/>
            </a:xfrm>
            <a:prstGeom prst="round2SameRect">
              <a:avLst>
                <a:gd name="adj1" fmla="val 25825"/>
                <a:gd name="adj2" fmla="val 0"/>
              </a:avLst>
            </a:prstGeom>
            <a:solidFill>
              <a:srgbClr val="21D0B2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6939AB47-6EBC-E15A-DA95-9A00E3CA3E59}"/>
                </a:ext>
              </a:extLst>
            </p:cNvPr>
            <p:cNvSpPr/>
            <p:nvPr/>
          </p:nvSpPr>
          <p:spPr>
            <a:xfrm>
              <a:off x="3228565" y="3258782"/>
              <a:ext cx="582473" cy="1129354"/>
            </a:xfrm>
            <a:prstGeom prst="round2SameRect">
              <a:avLst>
                <a:gd name="adj1" fmla="val 19283"/>
                <a:gd name="adj2" fmla="val 0"/>
              </a:avLst>
            </a:prstGeom>
            <a:solidFill>
              <a:srgbClr val="3297B9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/>
            </a:p>
          </p:txBody>
        </p:sp>
        <p:sp>
          <p:nvSpPr>
            <p:cNvPr id="22" name="Rectangle: Top Corners Rounded 21">
              <a:extLst>
                <a:ext uri="{FF2B5EF4-FFF2-40B4-BE49-F238E27FC236}">
                  <a16:creationId xmlns:a16="http://schemas.microsoft.com/office/drawing/2014/main" id="{D38E6C56-35A7-FAC5-D8F0-ADDAFFA28C1E}"/>
                </a:ext>
              </a:extLst>
            </p:cNvPr>
            <p:cNvSpPr/>
            <p:nvPr/>
          </p:nvSpPr>
          <p:spPr>
            <a:xfrm>
              <a:off x="4104938" y="2468880"/>
              <a:ext cx="582473" cy="1919255"/>
            </a:xfrm>
            <a:prstGeom prst="round2SameRect">
              <a:avLst/>
            </a:prstGeom>
            <a:solidFill>
              <a:srgbClr val="21D0B2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 dirty="0"/>
            </a:p>
          </p:txBody>
        </p:sp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C814AC4E-1C4B-9CC8-EB40-2E62429202EF}"/>
                </a:ext>
              </a:extLst>
            </p:cNvPr>
            <p:cNvSpPr/>
            <p:nvPr/>
          </p:nvSpPr>
          <p:spPr>
            <a:xfrm>
              <a:off x="4981311" y="1809190"/>
              <a:ext cx="582473" cy="2578946"/>
            </a:xfrm>
            <a:prstGeom prst="round2SameRect">
              <a:avLst>
                <a:gd name="adj1" fmla="val 23208"/>
                <a:gd name="adj2" fmla="val 0"/>
              </a:avLst>
            </a:prstGeom>
            <a:solidFill>
              <a:srgbClr val="3297B9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 dirty="0"/>
            </a:p>
          </p:txBody>
        </p: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A6D44225-79EC-C174-834E-31912B7B8495}"/>
                </a:ext>
              </a:extLst>
            </p:cNvPr>
            <p:cNvSpPr/>
            <p:nvPr/>
          </p:nvSpPr>
          <p:spPr>
            <a:xfrm>
              <a:off x="5857686" y="3009900"/>
              <a:ext cx="582473" cy="1378235"/>
            </a:xfrm>
            <a:prstGeom prst="round2SameRect">
              <a:avLst/>
            </a:prstGeom>
            <a:solidFill>
              <a:srgbClr val="21D0B2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013" dirty="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D158AB-DFE6-989F-4E1D-5D47E318DE11}"/>
                </a:ext>
              </a:extLst>
            </p:cNvPr>
            <p:cNvCxnSpPr>
              <a:cxnSpLocks/>
            </p:cNvCxnSpPr>
            <p:nvPr/>
          </p:nvCxnSpPr>
          <p:spPr>
            <a:xfrm>
              <a:off x="1184460" y="1317885"/>
              <a:ext cx="0" cy="307025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3D4BD8-F13C-C69E-4A7C-BC0B980B72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4460" y="4388135"/>
              <a:ext cx="56583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1D6B33-8548-D8DE-AE02-7FEBF165B270}"/>
                </a:ext>
              </a:extLst>
            </p:cNvPr>
            <p:cNvSpPr txBox="1"/>
            <p:nvPr/>
          </p:nvSpPr>
          <p:spPr>
            <a:xfrm>
              <a:off x="720004" y="4241140"/>
              <a:ext cx="432751" cy="32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rgbClr val="303030"/>
                  </a:solidFill>
                  <a:latin typeface="+mj-lt"/>
                </a:rPr>
                <a:t>10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7D8CEC-855F-13B2-64EB-44532BB9BCE8}"/>
                </a:ext>
              </a:extLst>
            </p:cNvPr>
            <p:cNvSpPr txBox="1"/>
            <p:nvPr/>
          </p:nvSpPr>
          <p:spPr>
            <a:xfrm>
              <a:off x="720004" y="3635545"/>
              <a:ext cx="432751" cy="32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20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E890EF-EBFA-60EA-D3F3-9F870990F7BB}"/>
                </a:ext>
              </a:extLst>
            </p:cNvPr>
            <p:cNvSpPr txBox="1"/>
            <p:nvPr/>
          </p:nvSpPr>
          <p:spPr>
            <a:xfrm>
              <a:off x="720004" y="3029949"/>
              <a:ext cx="432751" cy="32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rgbClr val="303030"/>
                  </a:solidFill>
                  <a:latin typeface="+mj-lt"/>
                </a:rPr>
                <a:t>30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36BAF96-EB6E-F65B-29B3-5AA304014011}"/>
                </a:ext>
              </a:extLst>
            </p:cNvPr>
            <p:cNvSpPr txBox="1"/>
            <p:nvPr/>
          </p:nvSpPr>
          <p:spPr>
            <a:xfrm>
              <a:off x="720004" y="2424353"/>
              <a:ext cx="432751" cy="32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rgbClr val="303030"/>
                  </a:solidFill>
                  <a:latin typeface="+mj-lt"/>
                </a:rPr>
                <a:t>40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BC669A8-A1CD-62D2-DD03-43B1E08E9A77}"/>
                </a:ext>
              </a:extLst>
            </p:cNvPr>
            <p:cNvSpPr txBox="1"/>
            <p:nvPr/>
          </p:nvSpPr>
          <p:spPr>
            <a:xfrm>
              <a:off x="720004" y="1818757"/>
              <a:ext cx="432751" cy="32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rgbClr val="303030"/>
                  </a:solidFill>
                  <a:latin typeface="+mj-lt"/>
                </a:rPr>
                <a:t>50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B6FD4C6-7B9E-191E-AE29-D22B5AA4E40F}"/>
                </a:ext>
              </a:extLst>
            </p:cNvPr>
            <p:cNvSpPr txBox="1"/>
            <p:nvPr/>
          </p:nvSpPr>
          <p:spPr>
            <a:xfrm>
              <a:off x="720004" y="1213161"/>
              <a:ext cx="432751" cy="32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900" dirty="0">
                  <a:solidFill>
                    <a:srgbClr val="303030"/>
                  </a:solidFill>
                  <a:latin typeface="+mj-lt"/>
                </a:rPr>
                <a:t>60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69F3E94-AFA4-E63E-BBA2-792B7B8E1C71}"/>
                </a:ext>
              </a:extLst>
            </p:cNvPr>
            <p:cNvSpPr txBox="1"/>
            <p:nvPr/>
          </p:nvSpPr>
          <p:spPr>
            <a:xfrm>
              <a:off x="1409700" y="4465481"/>
              <a:ext cx="714712" cy="32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rgbClr val="303030"/>
                  </a:solidFill>
                  <a:latin typeface="+mj-lt"/>
                </a:rPr>
                <a:t>Data 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E6D464-913C-CEB2-96E7-FC22F457DC21}"/>
                </a:ext>
              </a:extLst>
            </p:cNvPr>
            <p:cNvSpPr txBox="1"/>
            <p:nvPr/>
          </p:nvSpPr>
          <p:spPr>
            <a:xfrm>
              <a:off x="2286072" y="4465481"/>
              <a:ext cx="714712" cy="32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rgbClr val="303030"/>
                  </a:solidFill>
                  <a:latin typeface="+mj-lt"/>
                </a:rPr>
                <a:t>Data B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73ADDC-1B06-7A86-2116-4C60417AC8E5}"/>
                </a:ext>
              </a:extLst>
            </p:cNvPr>
            <p:cNvSpPr txBox="1"/>
            <p:nvPr/>
          </p:nvSpPr>
          <p:spPr>
            <a:xfrm>
              <a:off x="3162445" y="4465481"/>
              <a:ext cx="714712" cy="32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rgbClr val="303030"/>
                  </a:solidFill>
                  <a:latin typeface="+mj-lt"/>
                </a:rPr>
                <a:t>Data C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3A99F6-4ABC-94E1-5A64-2960BAE00CF5}"/>
                </a:ext>
              </a:extLst>
            </p:cNvPr>
            <p:cNvSpPr txBox="1"/>
            <p:nvPr/>
          </p:nvSpPr>
          <p:spPr>
            <a:xfrm>
              <a:off x="4038819" y="4465481"/>
              <a:ext cx="714712" cy="32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rgbClr val="303030"/>
                  </a:solidFill>
                  <a:latin typeface="+mj-lt"/>
                </a:rPr>
                <a:t>Data D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A0D298F-0CB3-0A5C-4550-B62BD5C60F8B}"/>
                </a:ext>
              </a:extLst>
            </p:cNvPr>
            <p:cNvSpPr txBox="1"/>
            <p:nvPr/>
          </p:nvSpPr>
          <p:spPr>
            <a:xfrm>
              <a:off x="4915191" y="4465481"/>
              <a:ext cx="714712" cy="32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rgbClr val="303030"/>
                  </a:solidFill>
                  <a:latin typeface="+mj-lt"/>
                </a:rPr>
                <a:t>Data 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88A853A-9F09-42DA-ED2F-040FF0058CF4}"/>
                </a:ext>
              </a:extLst>
            </p:cNvPr>
            <p:cNvSpPr txBox="1"/>
            <p:nvPr/>
          </p:nvSpPr>
          <p:spPr>
            <a:xfrm>
              <a:off x="5791567" y="4465481"/>
              <a:ext cx="714712" cy="329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900" dirty="0">
                  <a:solidFill>
                    <a:srgbClr val="303030"/>
                  </a:solidFill>
                  <a:latin typeface="+mj-lt"/>
                </a:rPr>
                <a:t>Data 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7877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27A7A1-CEF6-BAD9-F1EA-6C1828DEDB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0EB457-36CB-AEE9-F820-3FF4970CA74B}"/>
              </a:ext>
            </a:extLst>
          </p:cNvPr>
          <p:cNvSpPr txBox="1"/>
          <p:nvPr/>
        </p:nvSpPr>
        <p:spPr>
          <a:xfrm>
            <a:off x="7243831" y="1298930"/>
            <a:ext cx="4381917" cy="6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lnSpc>
                <a:spcPct val="90000"/>
              </a:lnSpc>
              <a:defRPr sz="54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Sarabun SemiBold" panose="00000700000000000000" pitchFamily="2" charset="-34"/>
              </a:defRPr>
            </a:lvl1pPr>
          </a:lstStyle>
          <a:p>
            <a:r>
              <a:rPr lang="en-US" sz="4000" dirty="0">
                <a:solidFill>
                  <a:srgbClr val="303030"/>
                </a:solidFill>
                <a:latin typeface="Aptos Display" panose="020B0004020202020204" pitchFamily="34" charset="0"/>
              </a:rPr>
              <a:t>Title </a:t>
            </a:r>
            <a:r>
              <a:rPr lang="en-US" sz="4000" b="0" dirty="0">
                <a:solidFill>
                  <a:srgbClr val="303030"/>
                </a:solidFill>
                <a:latin typeface="Aptos Display" panose="020B0004020202020204" pitchFamily="34" charset="0"/>
              </a:rPr>
              <a:t>for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1E54A8-3899-8E5E-A4F2-1094FA9C8715}"/>
              </a:ext>
            </a:extLst>
          </p:cNvPr>
          <p:cNvSpPr txBox="1"/>
          <p:nvPr/>
        </p:nvSpPr>
        <p:spPr>
          <a:xfrm>
            <a:off x="7243831" y="2516699"/>
            <a:ext cx="4381917" cy="55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60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defRPr>
            </a:lvl1pPr>
          </a:lstStyle>
          <a:p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</a:rPr>
              <a:t>Lorem ipsum dolor sit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</a:rPr>
              <a:t>amet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</a:rPr>
              <a:t>,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</a:rPr>
              <a:t>consectetur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</a:rPr>
              <a:t>adipiscing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</a:rPr>
              <a:t>elit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</a:rPr>
              <a:t>, sed do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</a:rPr>
              <a:t>eiusmod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</a:rPr>
              <a:t>tempor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</a:rPr>
              <a:t>incididunt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</a:rPr>
              <a:t>ut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</a:rPr>
              <a:t> labore et dolore magna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42AA80-0FA7-1F02-0280-4347D7FD3034}"/>
              </a:ext>
            </a:extLst>
          </p:cNvPr>
          <p:cNvSpPr txBox="1"/>
          <p:nvPr/>
        </p:nvSpPr>
        <p:spPr>
          <a:xfrm>
            <a:off x="3884797" y="1904705"/>
            <a:ext cx="17381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pc="-113" dirty="0">
                <a:solidFill>
                  <a:srgbClr val="3297B9"/>
                </a:solidFill>
                <a:latin typeface="Aptos Display" panose="020B0004020202020204" pitchFamily="34" charset="0"/>
                <a:ea typeface="Zen Antique" pitchFamily="2" charset="-128"/>
                <a:cs typeface="Heebo" pitchFamily="2" charset="-79"/>
              </a:rPr>
              <a:t>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A31AD9-0E6B-6684-9036-C4B0C3D2D2BB}"/>
              </a:ext>
            </a:extLst>
          </p:cNvPr>
          <p:cNvSpPr txBox="1"/>
          <p:nvPr/>
        </p:nvSpPr>
        <p:spPr>
          <a:xfrm>
            <a:off x="3884797" y="1720039"/>
            <a:ext cx="140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297B9"/>
                </a:solidFill>
                <a:latin typeface="Aptos Display" panose="020B0004020202020204" pitchFamily="34" charset="0"/>
                <a:ea typeface="Zen Antique" pitchFamily="2" charset="-128"/>
                <a:cs typeface="Heebo" pitchFamily="2" charset="-79"/>
              </a:rPr>
              <a:t>Monday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029E4-1A22-B9FC-92E2-125A195D95DF}"/>
              </a:ext>
            </a:extLst>
          </p:cNvPr>
          <p:cNvSpPr txBox="1"/>
          <p:nvPr/>
        </p:nvSpPr>
        <p:spPr>
          <a:xfrm>
            <a:off x="4093556" y="3562350"/>
            <a:ext cx="2117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1D0B2"/>
                </a:solidFill>
                <a:latin typeface="Aptos Display" panose="020B0004020202020204" pitchFamily="34" charset="0"/>
                <a:ea typeface="Zen Antique" pitchFamily="2" charset="-128"/>
                <a:cs typeface="Heebo" pitchFamily="2" charset="-79"/>
              </a:rPr>
              <a:t>Meet The Dean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7AEAC-7328-A825-1A58-8A3AFB2EDE5D}"/>
              </a:ext>
            </a:extLst>
          </p:cNvPr>
          <p:cNvSpPr txBox="1"/>
          <p:nvPr/>
        </p:nvSpPr>
        <p:spPr>
          <a:xfrm>
            <a:off x="4093556" y="3877992"/>
            <a:ext cx="206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03030"/>
                </a:solidFill>
                <a:latin typeface="Aptos Display" panose="020B0004020202020204" pitchFamily="34" charset="0"/>
                <a:ea typeface="Zen Antique" pitchFamily="2" charset="-128"/>
                <a:cs typeface="Heebo" pitchFamily="2" charset="-79"/>
              </a:rPr>
              <a:t>At </a:t>
            </a:r>
            <a:r>
              <a:rPr lang="en-US" sz="1400" dirty="0" err="1">
                <a:solidFill>
                  <a:srgbClr val="303030"/>
                </a:solidFill>
                <a:latin typeface="Aptos Display" panose="020B0004020202020204" pitchFamily="34" charset="0"/>
                <a:ea typeface="Zen Antique" pitchFamily="2" charset="-128"/>
                <a:cs typeface="Heebo" pitchFamily="2" charset="-79"/>
              </a:rPr>
              <a:t>Sekolah</a:t>
            </a:r>
            <a:r>
              <a:rPr lang="en-US" sz="1400" dirty="0">
                <a:solidFill>
                  <a:srgbClr val="303030"/>
                </a:solidFill>
                <a:latin typeface="Aptos Display" panose="020B0004020202020204" pitchFamily="34" charset="0"/>
                <a:ea typeface="Zen Antique" pitchFamily="2" charset="-128"/>
                <a:cs typeface="Heebo" pitchFamily="2" charset="-79"/>
              </a:rPr>
              <a:t> </a:t>
            </a:r>
            <a:r>
              <a:rPr lang="en-US" sz="1400" dirty="0" err="1">
                <a:solidFill>
                  <a:srgbClr val="303030"/>
                </a:solidFill>
                <a:latin typeface="Aptos Display" panose="020B0004020202020204" pitchFamily="34" charset="0"/>
                <a:ea typeface="Zen Antique" pitchFamily="2" charset="-128"/>
                <a:cs typeface="Heebo" pitchFamily="2" charset="-79"/>
              </a:rPr>
              <a:t>Vokasi</a:t>
            </a:r>
            <a:r>
              <a:rPr lang="en-US" sz="1400" dirty="0">
                <a:solidFill>
                  <a:srgbClr val="303030"/>
                </a:solidFill>
                <a:latin typeface="Aptos Display" panose="020B0004020202020204" pitchFamily="34" charset="0"/>
                <a:ea typeface="Zen Antique" pitchFamily="2" charset="-128"/>
                <a:cs typeface="Heebo" pitchFamily="2" charset="-79"/>
              </a:rPr>
              <a:t> </a:t>
            </a:r>
            <a:r>
              <a:rPr lang="en-US" sz="1400" dirty="0" err="1">
                <a:solidFill>
                  <a:srgbClr val="303030"/>
                </a:solidFill>
                <a:latin typeface="Aptos Display" panose="020B0004020202020204" pitchFamily="34" charset="0"/>
                <a:ea typeface="Zen Antique" pitchFamily="2" charset="-128"/>
                <a:cs typeface="Heebo" pitchFamily="2" charset="-79"/>
              </a:rPr>
              <a:t>Unpad</a:t>
            </a:r>
            <a:endParaRPr lang="en-US" sz="1400" dirty="0">
              <a:solidFill>
                <a:srgbClr val="303030"/>
              </a:solidFill>
              <a:latin typeface="Aptos Display" panose="020B0004020202020204" pitchFamily="34" charset="0"/>
              <a:ea typeface="Zen Antique" pitchFamily="2" charset="-128"/>
              <a:cs typeface="Heebo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7349CA-805A-429D-D874-3C31A2477D85}"/>
              </a:ext>
            </a:extLst>
          </p:cNvPr>
          <p:cNvSpPr txBox="1"/>
          <p:nvPr/>
        </p:nvSpPr>
        <p:spPr>
          <a:xfrm>
            <a:off x="4093556" y="4170039"/>
            <a:ext cx="2294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03030"/>
                </a:solidFill>
                <a:latin typeface="Aptos Display" panose="020B0004020202020204" pitchFamily="34" charset="0"/>
                <a:ea typeface="Zen Antique" pitchFamily="2" charset="-128"/>
                <a:cs typeface="Heebo" pitchFamily="2" charset="-79"/>
              </a:rPr>
              <a:t>10:00 AM – 12:30 PM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8CCFCC-3F0D-4E0D-F609-6946C32FB213}"/>
              </a:ext>
            </a:extLst>
          </p:cNvPr>
          <p:cNvCxnSpPr>
            <a:cxnSpLocks/>
          </p:cNvCxnSpPr>
          <p:nvPr/>
        </p:nvCxnSpPr>
        <p:spPr>
          <a:xfrm>
            <a:off x="4009421" y="3641601"/>
            <a:ext cx="0" cy="796290"/>
          </a:xfrm>
          <a:prstGeom prst="line">
            <a:avLst/>
          </a:prstGeom>
          <a:ln w="57150" cap="rnd">
            <a:solidFill>
              <a:srgbClr val="21D0B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664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FCDA103-13E2-1529-4D1C-19CC020E83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ABB4CC-2E15-D6FA-497A-93F479036A56}"/>
              </a:ext>
            </a:extLst>
          </p:cNvPr>
          <p:cNvSpPr txBox="1"/>
          <p:nvPr/>
        </p:nvSpPr>
        <p:spPr>
          <a:xfrm>
            <a:off x="1427172" y="4925135"/>
            <a:ext cx="3271828" cy="55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amet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,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consectetur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adipiscing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elit</a:t>
            </a:r>
            <a:endParaRPr lang="id-ID" sz="1200" dirty="0">
              <a:solidFill>
                <a:srgbClr val="303030"/>
              </a:solidFill>
              <a:latin typeface="Aptos Light" panose="020B00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FE7D97-ADFC-4CA0-4DC1-40BDC0B187F4}"/>
              </a:ext>
            </a:extLst>
          </p:cNvPr>
          <p:cNvSpPr txBox="1"/>
          <p:nvPr/>
        </p:nvSpPr>
        <p:spPr>
          <a:xfrm>
            <a:off x="4935404" y="4925135"/>
            <a:ext cx="3271827" cy="55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amet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,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consectetur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adipiscing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elit</a:t>
            </a:r>
            <a:endParaRPr lang="id-ID" sz="1200" dirty="0">
              <a:solidFill>
                <a:srgbClr val="303030"/>
              </a:solidFill>
              <a:latin typeface="Aptos Light" panose="020B00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CC1769-C60B-042B-0C51-14C5B5B838B1}"/>
              </a:ext>
            </a:extLst>
          </p:cNvPr>
          <p:cNvSpPr txBox="1"/>
          <p:nvPr/>
        </p:nvSpPr>
        <p:spPr>
          <a:xfrm>
            <a:off x="8443637" y="4925135"/>
            <a:ext cx="3271827" cy="55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amet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,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consectetur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adipiscing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</a:rPr>
              <a:t>elit</a:t>
            </a:r>
            <a:endParaRPr lang="id-ID" sz="1200" dirty="0">
              <a:solidFill>
                <a:srgbClr val="303030"/>
              </a:solidFill>
              <a:latin typeface="Aptos Light" panose="020B00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486DB4-7468-BA34-8503-6394FC609A98}"/>
              </a:ext>
            </a:extLst>
          </p:cNvPr>
          <p:cNvSpPr txBox="1"/>
          <p:nvPr/>
        </p:nvSpPr>
        <p:spPr>
          <a:xfrm>
            <a:off x="1427172" y="4523296"/>
            <a:ext cx="3271828" cy="352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21D0B2"/>
                </a:solidFill>
                <a:latin typeface="+mj-lt"/>
              </a:rPr>
              <a:t>Lorem Ipsum 1</a:t>
            </a:r>
            <a:endParaRPr lang="id-ID" sz="1400" b="1" dirty="0">
              <a:solidFill>
                <a:srgbClr val="21D0B2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AFC083-3896-3609-C36B-CF4D34E480C1}"/>
              </a:ext>
            </a:extLst>
          </p:cNvPr>
          <p:cNvSpPr txBox="1"/>
          <p:nvPr/>
        </p:nvSpPr>
        <p:spPr>
          <a:xfrm>
            <a:off x="4935404" y="4513826"/>
            <a:ext cx="2321190" cy="352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303030"/>
                </a:solidFill>
                <a:latin typeface="+mj-lt"/>
              </a:rPr>
              <a:t>Lorem Ipsum 2</a:t>
            </a:r>
            <a:endParaRPr lang="id-ID" sz="1400" b="1" dirty="0">
              <a:solidFill>
                <a:srgbClr val="303030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72150F-51B4-373C-6566-7BE1DC343078}"/>
              </a:ext>
            </a:extLst>
          </p:cNvPr>
          <p:cNvSpPr txBox="1"/>
          <p:nvPr/>
        </p:nvSpPr>
        <p:spPr>
          <a:xfrm>
            <a:off x="8443636" y="4523296"/>
            <a:ext cx="3271827" cy="352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21D0B2"/>
                </a:solidFill>
                <a:latin typeface="+mj-lt"/>
              </a:rPr>
              <a:t>Lorem Ipsum 3</a:t>
            </a:r>
            <a:endParaRPr lang="id-ID" sz="1400" b="1" dirty="0">
              <a:solidFill>
                <a:srgbClr val="21D0B2"/>
              </a:solidFill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2CB686-C488-B022-3335-859DEEC952A9}"/>
              </a:ext>
            </a:extLst>
          </p:cNvPr>
          <p:cNvGrpSpPr/>
          <p:nvPr/>
        </p:nvGrpSpPr>
        <p:grpSpPr>
          <a:xfrm>
            <a:off x="1427172" y="3803769"/>
            <a:ext cx="7587726" cy="571262"/>
            <a:chOff x="1567269" y="3803769"/>
            <a:chExt cx="7587726" cy="5712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437E6E2-EDCC-B968-2E2A-AF7040F35D3C}"/>
                </a:ext>
              </a:extLst>
            </p:cNvPr>
            <p:cNvGrpSpPr/>
            <p:nvPr/>
          </p:nvGrpSpPr>
          <p:grpSpPr>
            <a:xfrm>
              <a:off x="1567269" y="3803769"/>
              <a:ext cx="571262" cy="571262"/>
              <a:chOff x="5223846" y="2133600"/>
              <a:chExt cx="859454" cy="859454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29DEFE8-EE4F-F059-346D-51CD15ED0531}"/>
                  </a:ext>
                </a:extLst>
              </p:cNvPr>
              <p:cNvSpPr/>
              <p:nvPr/>
            </p:nvSpPr>
            <p:spPr>
              <a:xfrm>
                <a:off x="5223846" y="2133600"/>
                <a:ext cx="859454" cy="859454"/>
              </a:xfrm>
              <a:prstGeom prst="ellipse">
                <a:avLst/>
              </a:prstGeom>
              <a:solidFill>
                <a:srgbClr val="21D0B2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013" dirty="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D1E6362-09B9-5B80-D988-1CCE46ED23B9}"/>
                  </a:ext>
                </a:extLst>
              </p:cNvPr>
              <p:cNvSpPr/>
              <p:nvPr/>
            </p:nvSpPr>
            <p:spPr>
              <a:xfrm>
                <a:off x="5320741" y="2230495"/>
                <a:ext cx="665665" cy="665665"/>
              </a:xfrm>
              <a:prstGeom prst="ellipse">
                <a:avLst/>
              </a:prstGeom>
              <a:solidFill>
                <a:srgbClr val="21D0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013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6986D6-B500-007E-2665-7F6BD9F74779}"/>
                </a:ext>
              </a:extLst>
            </p:cNvPr>
            <p:cNvGrpSpPr/>
            <p:nvPr/>
          </p:nvGrpSpPr>
          <p:grpSpPr>
            <a:xfrm>
              <a:off x="5075501" y="3803769"/>
              <a:ext cx="571262" cy="571262"/>
              <a:chOff x="3945201" y="3213338"/>
              <a:chExt cx="522549" cy="522549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93AC93C-248A-9070-4266-26E5849D49BA}"/>
                  </a:ext>
                </a:extLst>
              </p:cNvPr>
              <p:cNvSpPr/>
              <p:nvPr/>
            </p:nvSpPr>
            <p:spPr>
              <a:xfrm>
                <a:off x="3945201" y="3213338"/>
                <a:ext cx="522549" cy="522549"/>
              </a:xfrm>
              <a:prstGeom prst="ellipse">
                <a:avLst/>
              </a:prstGeom>
              <a:solidFill>
                <a:srgbClr val="303030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013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1399D30-B3E7-B6D8-2CE9-30608B5231FB}"/>
                  </a:ext>
                </a:extLst>
              </p:cNvPr>
              <p:cNvSpPr/>
              <p:nvPr/>
            </p:nvSpPr>
            <p:spPr>
              <a:xfrm>
                <a:off x="4004114" y="3272250"/>
                <a:ext cx="404725" cy="404725"/>
              </a:xfrm>
              <a:prstGeom prst="ellipse">
                <a:avLst/>
              </a:prstGeom>
              <a:solidFill>
                <a:srgbClr val="303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013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9BC8A53-D81C-EA43-9A61-A927AF816B0D}"/>
                </a:ext>
              </a:extLst>
            </p:cNvPr>
            <p:cNvGrpSpPr/>
            <p:nvPr/>
          </p:nvGrpSpPr>
          <p:grpSpPr>
            <a:xfrm>
              <a:off x="8583733" y="3803769"/>
              <a:ext cx="571262" cy="571262"/>
              <a:chOff x="6466302" y="3213338"/>
              <a:chExt cx="522549" cy="52254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A3B2CD7-9276-2A0E-D523-2A8CFE6F17C2}"/>
                  </a:ext>
                </a:extLst>
              </p:cNvPr>
              <p:cNvSpPr/>
              <p:nvPr/>
            </p:nvSpPr>
            <p:spPr>
              <a:xfrm>
                <a:off x="6466302" y="3213338"/>
                <a:ext cx="522549" cy="522549"/>
              </a:xfrm>
              <a:prstGeom prst="ellipse">
                <a:avLst/>
              </a:prstGeom>
              <a:solidFill>
                <a:srgbClr val="21D0B2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013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E72B89D-A00B-AEBC-83DB-CC4835BFCDE3}"/>
                  </a:ext>
                </a:extLst>
              </p:cNvPr>
              <p:cNvSpPr/>
              <p:nvPr/>
            </p:nvSpPr>
            <p:spPr>
              <a:xfrm>
                <a:off x="6525218" y="3272249"/>
                <a:ext cx="404725" cy="404725"/>
              </a:xfrm>
              <a:prstGeom prst="ellipse">
                <a:avLst/>
              </a:prstGeom>
              <a:solidFill>
                <a:srgbClr val="21D0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013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1874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92FE16C-2BFF-5844-8664-A8FEDEE766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57B90B-7D1B-3373-2EA4-8682A8E7A912}"/>
              </a:ext>
            </a:extLst>
          </p:cNvPr>
          <p:cNvSpPr txBox="1"/>
          <p:nvPr/>
        </p:nvSpPr>
        <p:spPr>
          <a:xfrm>
            <a:off x="6096000" y="1528438"/>
            <a:ext cx="4813300" cy="14262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rgbClr val="303030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THANK</a:t>
            </a:r>
          </a:p>
          <a:p>
            <a:pPr>
              <a:lnSpc>
                <a:spcPct val="90000"/>
              </a:lnSpc>
            </a:pPr>
            <a:r>
              <a:rPr lang="en-US" sz="4800" dirty="0">
                <a:solidFill>
                  <a:srgbClr val="303030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491645-ABF4-9D0F-EE5C-F0393085E08B}"/>
              </a:ext>
            </a:extLst>
          </p:cNvPr>
          <p:cNvSpPr txBox="1"/>
          <p:nvPr/>
        </p:nvSpPr>
        <p:spPr>
          <a:xfrm>
            <a:off x="6096000" y="2954662"/>
            <a:ext cx="4813300" cy="1192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ID" sz="1400" dirty="0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Lorem ipsum </a:t>
            </a:r>
            <a:r>
              <a:rPr lang="en-ID" sz="1400" dirty="0" err="1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dolor</a:t>
            </a:r>
            <a:r>
              <a:rPr lang="en-ID" sz="1400" dirty="0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sit </a:t>
            </a:r>
            <a:r>
              <a:rPr lang="en-ID" sz="1400" dirty="0" err="1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amet</a:t>
            </a:r>
            <a:r>
              <a:rPr lang="en-ID" sz="1400" dirty="0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, </a:t>
            </a:r>
            <a:r>
              <a:rPr lang="en-ID" sz="1400" dirty="0" err="1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consectetur</a:t>
            </a:r>
            <a:r>
              <a:rPr lang="en-ID" sz="1400" dirty="0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ID" sz="1400" dirty="0" err="1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adipiscing</a:t>
            </a:r>
            <a:r>
              <a:rPr lang="en-ID" sz="1400" dirty="0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ID" sz="1400" dirty="0" err="1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elit</a:t>
            </a:r>
            <a:r>
              <a:rPr lang="en-ID" sz="1400" dirty="0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, </a:t>
            </a:r>
            <a:r>
              <a:rPr lang="en-ID" sz="1400" dirty="0" err="1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sed</a:t>
            </a:r>
            <a:r>
              <a:rPr lang="en-ID" sz="1400" dirty="0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do </a:t>
            </a:r>
            <a:r>
              <a:rPr lang="en-ID" sz="1400" dirty="0" err="1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eiusmod</a:t>
            </a:r>
            <a:r>
              <a:rPr lang="en-ID" sz="1400" dirty="0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ID" sz="1400" dirty="0" err="1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tempor</a:t>
            </a:r>
            <a:r>
              <a:rPr lang="en-ID" sz="1400" dirty="0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ID" sz="1400" dirty="0" err="1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incididunt</a:t>
            </a:r>
            <a:r>
              <a:rPr lang="en-ID" sz="1400" dirty="0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ID" sz="1400" dirty="0" err="1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ut</a:t>
            </a:r>
            <a:r>
              <a:rPr lang="en-ID" sz="1400" dirty="0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labore et dolore magna </a:t>
            </a:r>
            <a:r>
              <a:rPr lang="en-ID" sz="1400" dirty="0" err="1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aliqua</a:t>
            </a:r>
            <a:r>
              <a:rPr lang="en-ID" sz="1400" dirty="0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. Ut </a:t>
            </a:r>
            <a:r>
              <a:rPr lang="en-ID" sz="1400" dirty="0" err="1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enim</a:t>
            </a:r>
            <a:r>
              <a:rPr lang="en-ID" sz="1400" dirty="0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ad minim </a:t>
            </a:r>
            <a:r>
              <a:rPr lang="en-ID" sz="1400" dirty="0" err="1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veniam</a:t>
            </a:r>
            <a:r>
              <a:rPr lang="en-ID" sz="1400" dirty="0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, </a:t>
            </a:r>
            <a:r>
              <a:rPr lang="en-ID" sz="1400" dirty="0" err="1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quis</a:t>
            </a:r>
            <a:r>
              <a:rPr lang="en-ID" sz="1400" dirty="0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ID" sz="1400" dirty="0" err="1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nostrud</a:t>
            </a:r>
            <a:r>
              <a:rPr lang="en-ID" sz="1400" dirty="0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exercitation </a:t>
            </a:r>
            <a:r>
              <a:rPr lang="en-ID" sz="1400" dirty="0" err="1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ullamco</a:t>
            </a:r>
            <a:r>
              <a:rPr lang="en-ID" sz="1400" dirty="0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ID" sz="1400" dirty="0" err="1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laboris</a:t>
            </a:r>
            <a:r>
              <a:rPr lang="en-ID" sz="1400" dirty="0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nisi </a:t>
            </a:r>
            <a:r>
              <a:rPr lang="en-ID" sz="1400" dirty="0" err="1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ut</a:t>
            </a:r>
            <a:r>
              <a:rPr lang="en-ID" sz="1400" dirty="0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</a:t>
            </a:r>
            <a:r>
              <a:rPr lang="en-ID" sz="1400" dirty="0" err="1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aliquip</a:t>
            </a:r>
            <a:r>
              <a:rPr lang="en-ID" sz="1400" dirty="0">
                <a:solidFill>
                  <a:srgbClr val="303030"/>
                </a:solidFill>
                <a:latin typeface="Aptos Light" panose="020B0004020202020204" pitchFamily="34" charset="0"/>
                <a:ea typeface="Arial"/>
                <a:cs typeface="Arial"/>
                <a:sym typeface="Arial"/>
              </a:rPr>
              <a:t> ex</a:t>
            </a:r>
          </a:p>
        </p:txBody>
      </p:sp>
    </p:spTree>
    <p:extLst>
      <p:ext uri="{BB962C8B-B14F-4D97-AF65-F5344CB8AC3E}">
        <p14:creationId xmlns:p14="http://schemas.microsoft.com/office/powerpoint/2010/main" val="122585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8F073-F626-7D1B-EC3F-B7BB09C54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58D715-B0D3-776F-1B5B-EA07DB7DBE31}"/>
              </a:ext>
            </a:extLst>
          </p:cNvPr>
          <p:cNvSpPr txBox="1"/>
          <p:nvPr/>
        </p:nvSpPr>
        <p:spPr>
          <a:xfrm>
            <a:off x="571500" y="810766"/>
            <a:ext cx="11049000" cy="6499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303030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Notes</a:t>
            </a:r>
            <a:endParaRPr lang="en-US" sz="4000" dirty="0">
              <a:solidFill>
                <a:srgbClr val="303030"/>
              </a:solidFill>
              <a:latin typeface="Aptos Display" panose="020B0004020202020204" pitchFamily="34" charset="0"/>
              <a:cs typeface="Sarabun SemiBold" panose="00000700000000000000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B02625-A2CE-374A-DEA4-98632827C328}"/>
              </a:ext>
            </a:extLst>
          </p:cNvPr>
          <p:cNvSpPr txBox="1"/>
          <p:nvPr/>
        </p:nvSpPr>
        <p:spPr>
          <a:xfrm>
            <a:off x="1149073" y="3330562"/>
            <a:ext cx="9893854" cy="912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03030"/>
                </a:solidFill>
                <a:latin typeface="+mj-lt"/>
                <a:cs typeface="Poppins SemiBold" panose="00000700000000000000" pitchFamily="2" charset="0"/>
              </a:rPr>
              <a:t>Title for Slide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03030"/>
                </a:solidFill>
                <a:latin typeface="+mj-lt"/>
                <a:cs typeface="Poppins SemiBold" panose="00000700000000000000" pitchFamily="2" charset="0"/>
              </a:rPr>
              <a:t>Font	: Aptos Display (Headings)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03030"/>
                </a:solidFill>
                <a:latin typeface="+mj-lt"/>
                <a:cs typeface="Poppins SemiBold" panose="00000700000000000000" pitchFamily="2" charset="0"/>
              </a:rPr>
              <a:t>Size	: 40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F9E870-1FB3-7F03-FA48-E699617A92B4}"/>
              </a:ext>
            </a:extLst>
          </p:cNvPr>
          <p:cNvSpPr txBox="1"/>
          <p:nvPr/>
        </p:nvSpPr>
        <p:spPr>
          <a:xfrm>
            <a:off x="1149073" y="4374778"/>
            <a:ext cx="9893854" cy="912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03030"/>
                </a:solidFill>
                <a:latin typeface="Aptos" panose="020B0004020202020204" pitchFamily="34" charset="0"/>
                <a:cs typeface="Poppins SemiBold" panose="00000700000000000000" pitchFamily="2" charset="0"/>
              </a:rPr>
              <a:t>Body Text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03030"/>
                </a:solidFill>
                <a:latin typeface="Aptos" panose="020B0004020202020204" pitchFamily="34" charset="0"/>
                <a:cs typeface="Poppins SemiBold" panose="00000700000000000000" pitchFamily="2" charset="0"/>
              </a:rPr>
              <a:t>Font	: Aptos Body (Light)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03030"/>
                </a:solidFill>
                <a:latin typeface="Aptos" panose="020B0004020202020204" pitchFamily="34" charset="0"/>
                <a:cs typeface="Poppins SemiBold" panose="00000700000000000000" pitchFamily="2" charset="0"/>
              </a:rPr>
              <a:t>Size	: 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4274F7-6DB9-704D-CD5B-0CF5C01437EC}"/>
              </a:ext>
            </a:extLst>
          </p:cNvPr>
          <p:cNvSpPr txBox="1"/>
          <p:nvPr/>
        </p:nvSpPr>
        <p:spPr>
          <a:xfrm>
            <a:off x="1149073" y="1995309"/>
            <a:ext cx="9893854" cy="1192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303030"/>
                </a:solidFill>
                <a:latin typeface="+mj-lt"/>
                <a:cs typeface="Poppins SemiBold" panose="00000700000000000000" pitchFamily="2" charset="0"/>
              </a:rPr>
              <a:t>TITLE OF PRESENTATION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03030"/>
                </a:solidFill>
                <a:latin typeface="+mj-lt"/>
                <a:cs typeface="Poppins SemiBold" panose="00000700000000000000" pitchFamily="2" charset="0"/>
              </a:rPr>
              <a:t>Font	: Aptos Display (Headings)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03030"/>
                </a:solidFill>
                <a:latin typeface="+mj-lt"/>
                <a:cs typeface="Poppins SemiBold" panose="00000700000000000000" pitchFamily="2" charset="0"/>
              </a:rPr>
              <a:t>Size	: 48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03030"/>
                </a:solidFill>
                <a:latin typeface="+mj-lt"/>
                <a:cs typeface="Poppins SemiBold" panose="00000700000000000000" pitchFamily="2" charset="0"/>
              </a:rPr>
              <a:t>Uppercase and Bold</a:t>
            </a:r>
          </a:p>
        </p:txBody>
      </p:sp>
    </p:spTree>
    <p:extLst>
      <p:ext uri="{BB962C8B-B14F-4D97-AF65-F5344CB8AC3E}">
        <p14:creationId xmlns:p14="http://schemas.microsoft.com/office/powerpoint/2010/main" val="48538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AAE7D3-82D1-28E2-5666-AA6661D67FA9}"/>
              </a:ext>
            </a:extLst>
          </p:cNvPr>
          <p:cNvSpPr txBox="1"/>
          <p:nvPr/>
        </p:nvSpPr>
        <p:spPr>
          <a:xfrm>
            <a:off x="571500" y="810766"/>
            <a:ext cx="11049000" cy="6499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303030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Title </a:t>
            </a:r>
            <a:r>
              <a:rPr lang="en-US" sz="4000" dirty="0">
                <a:solidFill>
                  <a:srgbClr val="303030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for Slide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02D6A-03E1-85C1-9E25-FDFEE32D572C}"/>
              </a:ext>
            </a:extLst>
          </p:cNvPr>
          <p:cNvSpPr txBox="1"/>
          <p:nvPr/>
        </p:nvSpPr>
        <p:spPr>
          <a:xfrm>
            <a:off x="1149072" y="1924528"/>
            <a:ext cx="9893854" cy="55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Lorem ipsum dolor sit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amet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consectetur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adipiscing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elit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, sed do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eiusmod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tempor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incididunt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ut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labore et dolore magna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aliqua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. Ut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enim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ad minim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veniam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quis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nostrud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exercitation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ullamco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laboris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nisi </a:t>
            </a:r>
          </a:p>
        </p:txBody>
      </p:sp>
    </p:spTree>
    <p:extLst>
      <p:ext uri="{BB962C8B-B14F-4D97-AF65-F5344CB8AC3E}">
        <p14:creationId xmlns:p14="http://schemas.microsoft.com/office/powerpoint/2010/main" val="363411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7FAC20-B46E-213C-9BB7-F038241D27B5}"/>
              </a:ext>
            </a:extLst>
          </p:cNvPr>
          <p:cNvSpPr/>
          <p:nvPr/>
        </p:nvSpPr>
        <p:spPr>
          <a:xfrm>
            <a:off x="347987" y="2216728"/>
            <a:ext cx="2611139" cy="2978727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A7F455D-45C5-B199-1909-38F8A8AD76D2}"/>
              </a:ext>
            </a:extLst>
          </p:cNvPr>
          <p:cNvSpPr/>
          <p:nvPr/>
        </p:nvSpPr>
        <p:spPr>
          <a:xfrm>
            <a:off x="3309616" y="2216728"/>
            <a:ext cx="2611139" cy="2978727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5CCBCBA-95F3-257A-D863-73EB21D6D5B2}"/>
              </a:ext>
            </a:extLst>
          </p:cNvPr>
          <p:cNvSpPr/>
          <p:nvPr/>
        </p:nvSpPr>
        <p:spPr>
          <a:xfrm>
            <a:off x="6271245" y="2216727"/>
            <a:ext cx="2611139" cy="2978727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1086E68-705F-526B-81C2-E99D7970C805}"/>
              </a:ext>
            </a:extLst>
          </p:cNvPr>
          <p:cNvSpPr/>
          <p:nvPr/>
        </p:nvSpPr>
        <p:spPr>
          <a:xfrm>
            <a:off x="9232874" y="2216727"/>
            <a:ext cx="2611139" cy="2978727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B52E8-CA06-23E4-2F5E-DF0CAD8AF7AC}"/>
              </a:ext>
            </a:extLst>
          </p:cNvPr>
          <p:cNvSpPr txBox="1"/>
          <p:nvPr/>
        </p:nvSpPr>
        <p:spPr>
          <a:xfrm>
            <a:off x="484475" y="2873976"/>
            <a:ext cx="2338164" cy="55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60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defRPr>
            </a:lvl1pPr>
          </a:lstStyle>
          <a:p>
            <a:pPr>
              <a:spcBef>
                <a:spcPts val="900"/>
              </a:spcBef>
            </a:pP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Lorem ipsum dolor sit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amet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,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consectetur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adipiscing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elit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, sed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8AED8-8037-0C86-ED5C-7ED4AE835750}"/>
              </a:ext>
            </a:extLst>
          </p:cNvPr>
          <p:cNvSpPr txBox="1"/>
          <p:nvPr/>
        </p:nvSpPr>
        <p:spPr>
          <a:xfrm>
            <a:off x="484475" y="2389288"/>
            <a:ext cx="2338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03030"/>
                </a:solidFill>
                <a:latin typeface="Aptos Display" panose="020B0004020202020204" pitchFamily="34" charset="0"/>
                <a:cs typeface="Poppins SemiBold" panose="00000700000000000000" pitchFamily="2" charset="0"/>
              </a:rPr>
              <a:t>Lorem Ipsum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654B59-A24B-D704-B880-6C1A1FC59587}"/>
              </a:ext>
            </a:extLst>
          </p:cNvPr>
          <p:cNvSpPr txBox="1"/>
          <p:nvPr/>
        </p:nvSpPr>
        <p:spPr>
          <a:xfrm>
            <a:off x="3446103" y="2873976"/>
            <a:ext cx="2338164" cy="55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60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defRPr>
            </a:lvl1pPr>
          </a:lstStyle>
          <a:p>
            <a:pPr>
              <a:spcBef>
                <a:spcPts val="900"/>
              </a:spcBef>
            </a:pP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Lorem ipsum dolor sit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amet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,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consectetur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adipiscing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elit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, sed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75129-2A5D-D252-F2BA-F7D85504A76F}"/>
              </a:ext>
            </a:extLst>
          </p:cNvPr>
          <p:cNvSpPr txBox="1"/>
          <p:nvPr/>
        </p:nvSpPr>
        <p:spPr>
          <a:xfrm>
            <a:off x="3446103" y="2389288"/>
            <a:ext cx="2338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03030"/>
                </a:solidFill>
                <a:latin typeface="Aptos Display" panose="020B0004020202020204" pitchFamily="34" charset="0"/>
                <a:cs typeface="Poppins SemiBold" panose="00000700000000000000" pitchFamily="2" charset="0"/>
              </a:rPr>
              <a:t>Lorem Ipsum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48449E-6F08-5363-39F5-4F934A964037}"/>
              </a:ext>
            </a:extLst>
          </p:cNvPr>
          <p:cNvSpPr txBox="1"/>
          <p:nvPr/>
        </p:nvSpPr>
        <p:spPr>
          <a:xfrm>
            <a:off x="6407732" y="2873976"/>
            <a:ext cx="2338164" cy="55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60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defRPr>
            </a:lvl1pPr>
          </a:lstStyle>
          <a:p>
            <a:pPr>
              <a:spcBef>
                <a:spcPts val="900"/>
              </a:spcBef>
            </a:pP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Lorem ipsum dolor sit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amet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,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consectetur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adipiscing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elit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, sed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49FB68-BFAC-EBA7-B50C-5B1D50FFB484}"/>
              </a:ext>
            </a:extLst>
          </p:cNvPr>
          <p:cNvSpPr txBox="1"/>
          <p:nvPr/>
        </p:nvSpPr>
        <p:spPr>
          <a:xfrm>
            <a:off x="6407732" y="2389288"/>
            <a:ext cx="2338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03030"/>
                </a:solidFill>
                <a:latin typeface="Aptos Display" panose="020B0004020202020204" pitchFamily="34" charset="0"/>
                <a:cs typeface="Poppins SemiBold" panose="00000700000000000000" pitchFamily="2" charset="0"/>
              </a:rPr>
              <a:t>Lorem Ipsum 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4D369E-8F07-7A71-F018-6AB7A316A28A}"/>
              </a:ext>
            </a:extLst>
          </p:cNvPr>
          <p:cNvSpPr txBox="1"/>
          <p:nvPr/>
        </p:nvSpPr>
        <p:spPr>
          <a:xfrm>
            <a:off x="9369361" y="2873976"/>
            <a:ext cx="2338164" cy="55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60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defRPr>
            </a:lvl1pPr>
          </a:lstStyle>
          <a:p>
            <a:pPr>
              <a:spcBef>
                <a:spcPts val="900"/>
              </a:spcBef>
            </a:pP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Lorem ipsum dolor sit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amet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,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consectetur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adipiscing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elit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, sed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DEC9E8-1CCF-9FE9-AECE-85A77F5431B6}"/>
              </a:ext>
            </a:extLst>
          </p:cNvPr>
          <p:cNvSpPr txBox="1"/>
          <p:nvPr/>
        </p:nvSpPr>
        <p:spPr>
          <a:xfrm>
            <a:off x="9369361" y="2389288"/>
            <a:ext cx="2338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03030"/>
                </a:solidFill>
                <a:latin typeface="Aptos Display" panose="020B0004020202020204" pitchFamily="34" charset="0"/>
                <a:cs typeface="Poppins SemiBold" panose="00000700000000000000" pitchFamily="2" charset="0"/>
              </a:rPr>
              <a:t>Lorem Ipsum 4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187ECCD-9381-058A-2226-45ECEAC31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32" y="622833"/>
            <a:ext cx="8116193" cy="8886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145752-F225-4B8D-24D9-0C1B4CD1F0C7}"/>
              </a:ext>
            </a:extLst>
          </p:cNvPr>
          <p:cNvSpPr txBox="1"/>
          <p:nvPr/>
        </p:nvSpPr>
        <p:spPr>
          <a:xfrm>
            <a:off x="996032" y="841688"/>
            <a:ext cx="9109529" cy="6499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303030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Title </a:t>
            </a:r>
            <a:r>
              <a:rPr lang="en-US" sz="4000" dirty="0">
                <a:solidFill>
                  <a:srgbClr val="303030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for Slide</a:t>
            </a:r>
          </a:p>
        </p:txBody>
      </p:sp>
    </p:spTree>
    <p:extLst>
      <p:ext uri="{BB962C8B-B14F-4D97-AF65-F5344CB8AC3E}">
        <p14:creationId xmlns:p14="http://schemas.microsoft.com/office/powerpoint/2010/main" val="289921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4B078E-5ECD-190D-FB2E-DE47A056B624}"/>
              </a:ext>
            </a:extLst>
          </p:cNvPr>
          <p:cNvSpPr txBox="1"/>
          <p:nvPr/>
        </p:nvSpPr>
        <p:spPr>
          <a:xfrm>
            <a:off x="1149072" y="1924528"/>
            <a:ext cx="9893854" cy="55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Lorem ipsum dolor sit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amet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consectetur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adipiscing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elit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, sed do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eiusmod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tempor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incididunt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ut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labore et dolore magna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aliqua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. Ut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enim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ad minim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veniam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quis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nostrud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exercitation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ullamco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laboris</a:t>
            </a:r>
            <a:r>
              <a:rPr lang="en-US" sz="1200" dirty="0">
                <a:solidFill>
                  <a:srgbClr val="303030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nisi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2796D-A3DB-1FFF-C08C-31B266284D01}"/>
              </a:ext>
            </a:extLst>
          </p:cNvPr>
          <p:cNvSpPr txBox="1"/>
          <p:nvPr/>
        </p:nvSpPr>
        <p:spPr>
          <a:xfrm>
            <a:off x="571500" y="810766"/>
            <a:ext cx="11049000" cy="6499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rgbClr val="303030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Title </a:t>
            </a:r>
            <a:r>
              <a:rPr lang="en-US" sz="4000" dirty="0">
                <a:solidFill>
                  <a:srgbClr val="303030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for Slide</a:t>
            </a:r>
          </a:p>
        </p:txBody>
      </p:sp>
    </p:spTree>
    <p:extLst>
      <p:ext uri="{BB962C8B-B14F-4D97-AF65-F5344CB8AC3E}">
        <p14:creationId xmlns:p14="http://schemas.microsoft.com/office/powerpoint/2010/main" val="21236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00699A-B5B0-731C-F68B-F8F8924A932D}"/>
              </a:ext>
            </a:extLst>
          </p:cNvPr>
          <p:cNvSpPr txBox="1"/>
          <p:nvPr/>
        </p:nvSpPr>
        <p:spPr>
          <a:xfrm>
            <a:off x="1149072" y="1924528"/>
            <a:ext cx="9893854" cy="55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, sed do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incididunt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labore et dolore magna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aliqua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. Ut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ad minim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veniam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quis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nostrud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ullamco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laboris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nisi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6F247F-9FB3-EABC-D651-C76B87F07BC0}"/>
              </a:ext>
            </a:extLst>
          </p:cNvPr>
          <p:cNvSpPr txBox="1"/>
          <p:nvPr/>
        </p:nvSpPr>
        <p:spPr>
          <a:xfrm>
            <a:off x="571500" y="810766"/>
            <a:ext cx="11049000" cy="6499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chemeClr val="bg1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Title </a:t>
            </a:r>
            <a:r>
              <a:rPr lang="en-US" sz="4000" dirty="0">
                <a:solidFill>
                  <a:schemeClr val="bg1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for Slide</a:t>
            </a:r>
          </a:p>
        </p:txBody>
      </p:sp>
    </p:spTree>
    <p:extLst>
      <p:ext uri="{BB962C8B-B14F-4D97-AF65-F5344CB8AC3E}">
        <p14:creationId xmlns:p14="http://schemas.microsoft.com/office/powerpoint/2010/main" val="4037429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21">
            <a:extLst>
              <a:ext uri="{FF2B5EF4-FFF2-40B4-BE49-F238E27FC236}">
                <a16:creationId xmlns:a16="http://schemas.microsoft.com/office/drawing/2014/main" id="{D24E4C79-BB3E-F4C3-118B-C9C96D01070A}"/>
              </a:ext>
            </a:extLst>
          </p:cNvPr>
          <p:cNvSpPr/>
          <p:nvPr/>
        </p:nvSpPr>
        <p:spPr>
          <a:xfrm>
            <a:off x="403383" y="3146320"/>
            <a:ext cx="3344320" cy="2379646"/>
          </a:xfrm>
          <a:prstGeom prst="roundRect">
            <a:avLst>
              <a:gd name="adj" fmla="val 7000"/>
            </a:avLst>
          </a:prstGeom>
          <a:solidFill>
            <a:srgbClr val="DBFF79"/>
          </a:solidFill>
          <a:ln>
            <a:noFill/>
          </a:ln>
          <a:effectLst>
            <a:outerShdw blurRad="1104900" dist="609600" dir="2700000" sx="91000" sy="91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11" name="Rectangle: Rounded Corners 21">
            <a:extLst>
              <a:ext uri="{FF2B5EF4-FFF2-40B4-BE49-F238E27FC236}">
                <a16:creationId xmlns:a16="http://schemas.microsoft.com/office/drawing/2014/main" id="{56A57AC7-7DF4-6424-E86F-B52909C86620}"/>
              </a:ext>
            </a:extLst>
          </p:cNvPr>
          <p:cNvSpPr/>
          <p:nvPr/>
        </p:nvSpPr>
        <p:spPr>
          <a:xfrm>
            <a:off x="8444297" y="3146320"/>
            <a:ext cx="3344320" cy="2379646"/>
          </a:xfrm>
          <a:prstGeom prst="roundRect">
            <a:avLst>
              <a:gd name="adj" fmla="val 7000"/>
            </a:avLst>
          </a:prstGeom>
          <a:solidFill>
            <a:srgbClr val="DBFF79"/>
          </a:solidFill>
          <a:ln>
            <a:noFill/>
          </a:ln>
          <a:effectLst>
            <a:outerShdw blurRad="1104900" dist="609600" dir="2700000" sx="91000" sy="91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5C4F042-C771-8716-6F44-EC8BD10986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2332A-5BD5-2F2B-1927-FDC4C7B38851}"/>
              </a:ext>
            </a:extLst>
          </p:cNvPr>
          <p:cNvSpPr txBox="1"/>
          <p:nvPr/>
        </p:nvSpPr>
        <p:spPr>
          <a:xfrm>
            <a:off x="571500" y="810766"/>
            <a:ext cx="11049000" cy="64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chemeClr val="bg1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Title </a:t>
            </a:r>
            <a:r>
              <a:rPr lang="en-US" sz="4000" dirty="0">
                <a:solidFill>
                  <a:schemeClr val="bg1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for Slide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F0F36-D6ED-4A2B-B8D4-992EFFC46324}"/>
              </a:ext>
            </a:extLst>
          </p:cNvPr>
          <p:cNvSpPr txBox="1"/>
          <p:nvPr/>
        </p:nvSpPr>
        <p:spPr>
          <a:xfrm>
            <a:off x="571500" y="3913688"/>
            <a:ext cx="3022600" cy="55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60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defRPr>
            </a:lvl1pPr>
          </a:lstStyle>
          <a:p>
            <a:pPr>
              <a:spcBef>
                <a:spcPts val="900"/>
              </a:spcBef>
            </a:pP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Lorem ipsum dolor sit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amet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,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consectetur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adipiscing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elit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, sed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5FC371-E376-BDBD-7359-EE1FFCB006DE}"/>
              </a:ext>
            </a:extLst>
          </p:cNvPr>
          <p:cNvSpPr txBox="1"/>
          <p:nvPr/>
        </p:nvSpPr>
        <p:spPr>
          <a:xfrm>
            <a:off x="571500" y="34290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03030"/>
                </a:solidFill>
                <a:latin typeface="Aptos Display" panose="020B0004020202020204" pitchFamily="34" charset="0"/>
                <a:cs typeface="Poppins SemiBold" panose="00000700000000000000" pitchFamily="2" charset="0"/>
              </a:rPr>
              <a:t>Lorem Ipsum Dolor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529F50-0ADD-2F83-C41E-CC9956F4A691}"/>
              </a:ext>
            </a:extLst>
          </p:cNvPr>
          <p:cNvSpPr txBox="1"/>
          <p:nvPr/>
        </p:nvSpPr>
        <p:spPr>
          <a:xfrm>
            <a:off x="8597900" y="3909644"/>
            <a:ext cx="3022600" cy="55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60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defRPr>
            </a:lvl1pPr>
          </a:lstStyle>
          <a:p>
            <a:pPr>
              <a:spcBef>
                <a:spcPts val="900"/>
              </a:spcBef>
            </a:pP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Lorem ipsum dolor sit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amet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,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consectetur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adipiscing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elit</a:t>
            </a:r>
            <a:r>
              <a:rPr lang="en-US" dirty="0">
                <a:solidFill>
                  <a:srgbClr val="303030"/>
                </a:solidFill>
                <a:latin typeface="Aptos Light" panose="020B0004020202020204" pitchFamily="34" charset="0"/>
                <a:ea typeface="Open Sans" panose="020B0606030504020204" pitchFamily="34" charset="0"/>
                <a:cs typeface="Rubik" pitchFamily="2" charset="-79"/>
              </a:rPr>
              <a:t>, 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D5295-4747-0046-AEC0-5A62073E3C70}"/>
              </a:ext>
            </a:extLst>
          </p:cNvPr>
          <p:cNvSpPr txBox="1"/>
          <p:nvPr/>
        </p:nvSpPr>
        <p:spPr>
          <a:xfrm>
            <a:off x="8597900" y="3429000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03030"/>
                </a:solidFill>
                <a:latin typeface="Aptos Display" panose="020B0004020202020204" pitchFamily="34" charset="0"/>
                <a:cs typeface="Poppins SemiBold" panose="00000700000000000000" pitchFamily="2" charset="0"/>
              </a:rPr>
              <a:t>Lorem Ipsum Dolor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B87123-72F3-974F-57F0-437EEC606EF8}"/>
              </a:ext>
            </a:extLst>
          </p:cNvPr>
          <p:cNvGrpSpPr/>
          <p:nvPr/>
        </p:nvGrpSpPr>
        <p:grpSpPr>
          <a:xfrm>
            <a:off x="403383" y="2849224"/>
            <a:ext cx="594192" cy="594192"/>
            <a:chOff x="1136120" y="2307815"/>
            <a:chExt cx="696732" cy="69673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F00F98-DAE9-2E95-6D73-DD163F244A72}"/>
                </a:ext>
              </a:extLst>
            </p:cNvPr>
            <p:cNvSpPr/>
            <p:nvPr/>
          </p:nvSpPr>
          <p:spPr>
            <a:xfrm>
              <a:off x="1136120" y="2307815"/>
              <a:ext cx="696732" cy="696732"/>
            </a:xfrm>
            <a:prstGeom prst="ellipse">
              <a:avLst/>
            </a:prstGeom>
            <a:solidFill>
              <a:srgbClr val="21D0B2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13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10D8366-E16D-BCE6-3289-6CB017B05CBA}"/>
                </a:ext>
              </a:extLst>
            </p:cNvPr>
            <p:cNvSpPr/>
            <p:nvPr/>
          </p:nvSpPr>
          <p:spPr>
            <a:xfrm>
              <a:off x="1214670" y="2386365"/>
              <a:ext cx="539633" cy="539633"/>
            </a:xfrm>
            <a:prstGeom prst="ellipse">
              <a:avLst/>
            </a:prstGeom>
            <a:solidFill>
              <a:srgbClr val="21D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13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06A8FC-2712-62D2-C552-1EA61BEEFF50}"/>
              </a:ext>
            </a:extLst>
          </p:cNvPr>
          <p:cNvGrpSpPr/>
          <p:nvPr/>
        </p:nvGrpSpPr>
        <p:grpSpPr>
          <a:xfrm>
            <a:off x="8444297" y="2834808"/>
            <a:ext cx="594192" cy="594192"/>
            <a:chOff x="1136120" y="2307815"/>
            <a:chExt cx="696732" cy="69673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3C68537-E6E9-CB30-B58D-956729093062}"/>
                </a:ext>
              </a:extLst>
            </p:cNvPr>
            <p:cNvSpPr/>
            <p:nvPr/>
          </p:nvSpPr>
          <p:spPr>
            <a:xfrm>
              <a:off x="1136120" y="2307815"/>
              <a:ext cx="696732" cy="696732"/>
            </a:xfrm>
            <a:prstGeom prst="ellipse">
              <a:avLst/>
            </a:prstGeom>
            <a:solidFill>
              <a:srgbClr val="21D0B2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13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826BC61-3477-B248-6C52-0AF5009D6F6F}"/>
                </a:ext>
              </a:extLst>
            </p:cNvPr>
            <p:cNvSpPr/>
            <p:nvPr/>
          </p:nvSpPr>
          <p:spPr>
            <a:xfrm>
              <a:off x="1214670" y="2386365"/>
              <a:ext cx="539633" cy="539633"/>
            </a:xfrm>
            <a:prstGeom prst="ellipse">
              <a:avLst/>
            </a:prstGeom>
            <a:solidFill>
              <a:srgbClr val="21D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206776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416C6C8-1B22-AA0E-CF6B-8E4C057DA7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6FDBDD-79AA-C204-6C43-D19F84583B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E33564-951E-05F1-1E05-0B5D0A2D04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1F36F-C281-9D25-CA09-6E94934702EA}"/>
              </a:ext>
            </a:extLst>
          </p:cNvPr>
          <p:cNvSpPr txBox="1"/>
          <p:nvPr/>
        </p:nvSpPr>
        <p:spPr>
          <a:xfrm>
            <a:off x="957605" y="2638181"/>
            <a:ext cx="2520636" cy="55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ptos Light" panose="020B0004020202020204" pitchFamily="34" charset="0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Aptos Light" panose="020B0004020202020204" pitchFamily="34" charset="0"/>
              </a:rPr>
              <a:t>amet</a:t>
            </a:r>
            <a:r>
              <a:rPr lang="en-US" dirty="0">
                <a:solidFill>
                  <a:schemeClr val="bg1"/>
                </a:solidFill>
                <a:latin typeface="Aptos Light" panose="020B00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ptos Light" panose="020B0004020202020204" pitchFamily="34" charset="0"/>
              </a:rPr>
              <a:t>consectetur</a:t>
            </a:r>
            <a:r>
              <a:rPr lang="en-US" dirty="0">
                <a:solidFill>
                  <a:schemeClr val="bg1"/>
                </a:solidFill>
                <a:latin typeface="Aptos Light" panose="020B00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ptos Light" panose="020B0004020202020204" pitchFamily="34" charset="0"/>
              </a:rPr>
              <a:t>adipiscing</a:t>
            </a:r>
            <a:endParaRPr lang="en-US" dirty="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E7181-BB0A-7382-16F3-07D055CF54C5}"/>
              </a:ext>
            </a:extLst>
          </p:cNvPr>
          <p:cNvSpPr txBox="1"/>
          <p:nvPr/>
        </p:nvSpPr>
        <p:spPr>
          <a:xfrm>
            <a:off x="957605" y="2141701"/>
            <a:ext cx="2257314" cy="2970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Aft>
                <a:spcPts val="225"/>
              </a:spcAft>
            </a:pPr>
            <a:r>
              <a:rPr lang="en-US" sz="1400" b="1" dirty="0">
                <a:solidFill>
                  <a:schemeClr val="bg1"/>
                </a:solidFill>
                <a:latin typeface="Aptos Display" panose="020B0004020202020204" pitchFamily="34" charset="0"/>
                <a:cs typeface="Poppins" panose="00000500000000000000" pitchFamily="2" charset="0"/>
              </a:rPr>
              <a:t>Lorem Ipsum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5DE17-FA80-0D46-2888-9F18FF9984E3}"/>
              </a:ext>
            </a:extLst>
          </p:cNvPr>
          <p:cNvSpPr txBox="1"/>
          <p:nvPr/>
        </p:nvSpPr>
        <p:spPr>
          <a:xfrm>
            <a:off x="4542356" y="2638181"/>
            <a:ext cx="2520636" cy="55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ptos Light" panose="020B0004020202020204" pitchFamily="34" charset="0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Aptos Light" panose="020B0004020202020204" pitchFamily="34" charset="0"/>
              </a:rPr>
              <a:t>amet</a:t>
            </a:r>
            <a:r>
              <a:rPr lang="en-US" dirty="0">
                <a:solidFill>
                  <a:schemeClr val="bg1"/>
                </a:solidFill>
                <a:latin typeface="Aptos Light" panose="020B00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ptos Light" panose="020B0004020202020204" pitchFamily="34" charset="0"/>
              </a:rPr>
              <a:t>consectetur</a:t>
            </a:r>
            <a:r>
              <a:rPr lang="en-US" dirty="0">
                <a:solidFill>
                  <a:schemeClr val="bg1"/>
                </a:solidFill>
                <a:latin typeface="Aptos Light" panose="020B00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ptos Light" panose="020B0004020202020204" pitchFamily="34" charset="0"/>
              </a:rPr>
              <a:t>adipiscing</a:t>
            </a:r>
            <a:endParaRPr lang="en-US" dirty="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5A04F-9AAA-661C-B2D3-4A9F8C7F2B8C}"/>
              </a:ext>
            </a:extLst>
          </p:cNvPr>
          <p:cNvSpPr txBox="1"/>
          <p:nvPr/>
        </p:nvSpPr>
        <p:spPr>
          <a:xfrm>
            <a:off x="4542356" y="2141701"/>
            <a:ext cx="2257314" cy="2970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Aft>
                <a:spcPts val="225"/>
              </a:spcAft>
            </a:pPr>
            <a:r>
              <a:rPr lang="en-US" sz="1400" b="1" dirty="0">
                <a:solidFill>
                  <a:schemeClr val="bg1"/>
                </a:solidFill>
                <a:latin typeface="Aptos Display" panose="020B0004020202020204" pitchFamily="34" charset="0"/>
                <a:cs typeface="Poppins" panose="00000500000000000000" pitchFamily="2" charset="0"/>
              </a:rPr>
              <a:t>Lorem Ipsum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488DA-8FAE-8D66-8EB0-9BAF17CC14AD}"/>
              </a:ext>
            </a:extLst>
          </p:cNvPr>
          <p:cNvSpPr txBox="1"/>
          <p:nvPr/>
        </p:nvSpPr>
        <p:spPr>
          <a:xfrm>
            <a:off x="8001023" y="2638181"/>
            <a:ext cx="2520636" cy="55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ptos Light" panose="020B0004020202020204" pitchFamily="34" charset="0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Aptos Light" panose="020B0004020202020204" pitchFamily="34" charset="0"/>
              </a:rPr>
              <a:t>amet</a:t>
            </a:r>
            <a:r>
              <a:rPr lang="en-US" dirty="0">
                <a:solidFill>
                  <a:schemeClr val="bg1"/>
                </a:solidFill>
                <a:latin typeface="Aptos Light" panose="020B00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ptos Light" panose="020B0004020202020204" pitchFamily="34" charset="0"/>
              </a:rPr>
              <a:t>consectetur</a:t>
            </a:r>
            <a:r>
              <a:rPr lang="en-US" dirty="0">
                <a:solidFill>
                  <a:schemeClr val="bg1"/>
                </a:solidFill>
                <a:latin typeface="Aptos Light" panose="020B00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ptos Light" panose="020B0004020202020204" pitchFamily="34" charset="0"/>
              </a:rPr>
              <a:t>adipiscing</a:t>
            </a:r>
            <a:endParaRPr lang="en-US" dirty="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ECE89E-5DB8-FCB3-E721-91E76132D744}"/>
              </a:ext>
            </a:extLst>
          </p:cNvPr>
          <p:cNvSpPr txBox="1"/>
          <p:nvPr/>
        </p:nvSpPr>
        <p:spPr>
          <a:xfrm>
            <a:off x="8001023" y="2141701"/>
            <a:ext cx="2257314" cy="2970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Aft>
                <a:spcPts val="225"/>
              </a:spcAft>
            </a:pPr>
            <a:r>
              <a:rPr lang="en-US" sz="1400" b="1" dirty="0">
                <a:solidFill>
                  <a:schemeClr val="bg1"/>
                </a:solidFill>
                <a:latin typeface="Aptos Display" panose="020B0004020202020204" pitchFamily="34" charset="0"/>
                <a:cs typeface="Poppins" panose="00000500000000000000" pitchFamily="2" charset="0"/>
              </a:rPr>
              <a:t>Lorem Ipsum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A8365C-9EEB-2437-D1D9-6F0005919F6E}"/>
              </a:ext>
            </a:extLst>
          </p:cNvPr>
          <p:cNvSpPr txBox="1"/>
          <p:nvPr/>
        </p:nvSpPr>
        <p:spPr>
          <a:xfrm>
            <a:off x="996032" y="810766"/>
            <a:ext cx="9109529" cy="6499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303030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Title </a:t>
            </a:r>
            <a:r>
              <a:rPr lang="en-US" sz="4000" dirty="0">
                <a:solidFill>
                  <a:srgbClr val="303030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for Slide</a:t>
            </a:r>
          </a:p>
        </p:txBody>
      </p:sp>
    </p:spTree>
    <p:extLst>
      <p:ext uri="{BB962C8B-B14F-4D97-AF65-F5344CB8AC3E}">
        <p14:creationId xmlns:p14="http://schemas.microsoft.com/office/powerpoint/2010/main" val="355097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22C2C1-C99D-5570-FAFD-B7552E896FB0}"/>
              </a:ext>
            </a:extLst>
          </p:cNvPr>
          <p:cNvSpPr/>
          <p:nvPr/>
        </p:nvSpPr>
        <p:spPr>
          <a:xfrm>
            <a:off x="7266795" y="4706256"/>
            <a:ext cx="1296635" cy="1174327"/>
          </a:xfrm>
          <a:prstGeom prst="roundRect">
            <a:avLst>
              <a:gd name="adj" fmla="val 7694"/>
            </a:avLst>
          </a:prstGeom>
          <a:solidFill>
            <a:srgbClr val="3297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04C68E-F213-5765-384D-6BD5A254886B}"/>
              </a:ext>
            </a:extLst>
          </p:cNvPr>
          <p:cNvSpPr/>
          <p:nvPr/>
        </p:nvSpPr>
        <p:spPr>
          <a:xfrm>
            <a:off x="6415316" y="4936047"/>
            <a:ext cx="714375" cy="714743"/>
          </a:xfrm>
          <a:prstGeom prst="roundRect">
            <a:avLst>
              <a:gd name="adj" fmla="val 10846"/>
            </a:avLst>
          </a:prstGeom>
          <a:solidFill>
            <a:srgbClr val="303030"/>
          </a:solidFill>
          <a:ln>
            <a:noFill/>
          </a:ln>
          <a:effectLst>
            <a:outerShdw blurRad="12700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9CEFD0-6A74-5970-9AAC-058FD6BDF5BA}"/>
              </a:ext>
            </a:extLst>
          </p:cNvPr>
          <p:cNvSpPr txBox="1"/>
          <p:nvPr/>
        </p:nvSpPr>
        <p:spPr>
          <a:xfrm>
            <a:off x="6156842" y="1463078"/>
            <a:ext cx="5701329" cy="6499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303030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Title </a:t>
            </a:r>
            <a:r>
              <a:rPr lang="en-US" sz="4000" dirty="0">
                <a:solidFill>
                  <a:srgbClr val="303030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for Slide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D44BA0-9728-1E8D-4C82-8AEA146573C9}"/>
              </a:ext>
            </a:extLst>
          </p:cNvPr>
          <p:cNvSpPr txBox="1"/>
          <p:nvPr/>
        </p:nvSpPr>
        <p:spPr>
          <a:xfrm>
            <a:off x="6156842" y="2553566"/>
            <a:ext cx="5512644" cy="55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30000"/>
              </a:lnSpc>
              <a:spcAft>
                <a:spcPts val="60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tos Light" panose="020B000402020202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 Light" panose="020B000402020202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tos Light" panose="020B0004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 Light" panose="020B0004020202020204" pitchFamily="34" charset="0"/>
              </a:rPr>
              <a:t>consectetuer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tos Light" panose="020B00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 Light" panose="020B000402020202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tos Light" panose="020B00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 Light" panose="020B000402020202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tos Light" panose="020B0004020202020204" pitchFamily="34" charset="0"/>
              </a:rPr>
              <a:t>. Maecenas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 Light" panose="020B0004020202020204" pitchFamily="34" charset="0"/>
              </a:rPr>
              <a:t>porttitor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tos Light" panose="020B00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 Light" panose="020B0004020202020204" pitchFamily="34" charset="0"/>
              </a:rPr>
              <a:t>congue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tos Light" panose="020B00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 Light" panose="020B0004020202020204" pitchFamily="34" charset="0"/>
              </a:rPr>
              <a:t>massa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tos Light" panose="020B0004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 Light" panose="020B0004020202020204" pitchFamily="34" charset="0"/>
              </a:rPr>
              <a:t>Fusce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tos Light" panose="020B00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 Light" panose="020B0004020202020204" pitchFamily="34" charset="0"/>
              </a:rPr>
              <a:t>posuere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ptos Light" panose="020B0004020202020204" pitchFamily="34" charset="0"/>
              </a:rPr>
              <a:t>, magna sed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  <a:latin typeface="Aptos Light" panose="020B00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AACAAB-8706-6FBA-336A-64B53EB3CEB4}"/>
              </a:ext>
            </a:extLst>
          </p:cNvPr>
          <p:cNvSpPr/>
          <p:nvPr/>
        </p:nvSpPr>
        <p:spPr>
          <a:xfrm>
            <a:off x="8700534" y="4936046"/>
            <a:ext cx="714375" cy="714743"/>
          </a:xfrm>
          <a:prstGeom prst="roundRect">
            <a:avLst>
              <a:gd name="adj" fmla="val 10846"/>
            </a:avLst>
          </a:prstGeom>
          <a:solidFill>
            <a:srgbClr val="303030"/>
          </a:solidFill>
          <a:ln>
            <a:noFill/>
          </a:ln>
          <a:effectLst>
            <a:outerShdw blurRad="12700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013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11BA68B-D0F1-C18A-542D-43F9A7DBEB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276B00-90D9-6E30-9719-8711F3F28B5F}"/>
              </a:ext>
            </a:extLst>
          </p:cNvPr>
          <p:cNvSpPr txBox="1"/>
          <p:nvPr/>
        </p:nvSpPr>
        <p:spPr>
          <a:xfrm>
            <a:off x="6465289" y="5108751"/>
            <a:ext cx="614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ptos Display" panose="020B000402020202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25</a:t>
            </a:r>
            <a:r>
              <a:rPr lang="en-US" sz="1800" b="1" baseline="30000" dirty="0">
                <a:solidFill>
                  <a:schemeClr val="bg1"/>
                </a:solidFill>
                <a:latin typeface="Aptos Display" panose="020B000402020202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4571AE-EC36-C3D4-C1A6-7600F19E2229}"/>
              </a:ext>
            </a:extLst>
          </p:cNvPr>
          <p:cNvSpPr txBox="1"/>
          <p:nvPr/>
        </p:nvSpPr>
        <p:spPr>
          <a:xfrm>
            <a:off x="7416032" y="5016418"/>
            <a:ext cx="998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ptos Display" panose="020B000402020202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195</a:t>
            </a:r>
            <a:r>
              <a:rPr lang="en-US" sz="3000" b="1" baseline="30000" dirty="0">
                <a:solidFill>
                  <a:schemeClr val="bg1"/>
                </a:solidFill>
                <a:latin typeface="Aptos Display" panose="020B000402020202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FB38BE-92A6-F541-C8D6-FCEE47307552}"/>
              </a:ext>
            </a:extLst>
          </p:cNvPr>
          <p:cNvSpPr txBox="1"/>
          <p:nvPr/>
        </p:nvSpPr>
        <p:spPr>
          <a:xfrm>
            <a:off x="8712667" y="5108751"/>
            <a:ext cx="68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ptos Display" panose="020B000402020202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121</a:t>
            </a:r>
            <a:r>
              <a:rPr lang="en-US" sz="1800" b="1" baseline="30000" dirty="0">
                <a:solidFill>
                  <a:schemeClr val="bg1"/>
                </a:solidFill>
                <a:latin typeface="Aptos Display" panose="020B0004020202020204" pitchFamily="34" charset="0"/>
                <a:ea typeface="Roboto Light" panose="02000000000000000000" pitchFamily="2" charset="0"/>
                <a:cs typeface="Open Sans Light" panose="020B0306030504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225581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B71EBB7-D94A-DAD3-6953-A660096106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4A5E1C-EF4E-E012-1916-3ACBB424EB65}"/>
              </a:ext>
            </a:extLst>
          </p:cNvPr>
          <p:cNvSpPr txBox="1"/>
          <p:nvPr/>
        </p:nvSpPr>
        <p:spPr>
          <a:xfrm>
            <a:off x="996032" y="810766"/>
            <a:ext cx="10300618" cy="6499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bg1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Title </a:t>
            </a:r>
            <a:r>
              <a:rPr lang="en-US" sz="4000" dirty="0">
                <a:solidFill>
                  <a:schemeClr val="bg1"/>
                </a:solidFill>
                <a:latin typeface="Aptos Display" panose="020B0004020202020204" pitchFamily="34" charset="0"/>
                <a:cs typeface="Sarabun SemiBold" panose="00000700000000000000" pitchFamily="2" charset="-34"/>
              </a:rPr>
              <a:t>for Slide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5AC8D-A63E-48B4-7E7B-B9654A3A6080}"/>
              </a:ext>
            </a:extLst>
          </p:cNvPr>
          <p:cNvSpPr txBox="1"/>
          <p:nvPr/>
        </p:nvSpPr>
        <p:spPr>
          <a:xfrm>
            <a:off x="996032" y="1721328"/>
            <a:ext cx="4458470" cy="103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, sed do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incididunt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labore et dolore magna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aliqua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. Ut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enim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ad minim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veniam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quis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nostrud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ullamco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laboris</a:t>
            </a:r>
            <a:r>
              <a:rPr lang="en-US" sz="1200" dirty="0">
                <a:solidFill>
                  <a:schemeClr val="bg1"/>
                </a:solidFill>
                <a:latin typeface="Aptos Light" panose="020B0004020202020204" pitchFamily="34" charset="0"/>
                <a:cs typeface="Poppins SemiBold" panose="00000700000000000000" pitchFamily="2" charset="0"/>
              </a:rPr>
              <a:t> nisi </a:t>
            </a:r>
          </a:p>
        </p:txBody>
      </p:sp>
    </p:spTree>
    <p:extLst>
      <p:ext uri="{BB962C8B-B14F-4D97-AF65-F5344CB8AC3E}">
        <p14:creationId xmlns:p14="http://schemas.microsoft.com/office/powerpoint/2010/main" val="2974532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615</Words>
  <Application>Microsoft Macintosh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Aptos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Muhammad Rifki Adinur Zein</dc:creator>
  <cp:lastModifiedBy>Muhammad Rifki Adinur Zein</cp:lastModifiedBy>
  <cp:revision>9</cp:revision>
  <dcterms:created xsi:type="dcterms:W3CDTF">2025-12-29T11:09:41Z</dcterms:created>
  <dcterms:modified xsi:type="dcterms:W3CDTF">2026-01-04T17:13:04Z</dcterms:modified>
</cp:coreProperties>
</file>